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4"/>
  </p:sldMasterIdLst>
  <p:notesMasterIdLst>
    <p:notesMasterId r:id="rId11"/>
  </p:notesMasterIdLst>
  <p:handoutMasterIdLst>
    <p:handoutMasterId r:id="rId12"/>
  </p:handoutMasterIdLst>
  <p:sldIdLst>
    <p:sldId id="267" r:id="rId5"/>
    <p:sldId id="269" r:id="rId6"/>
    <p:sldId id="261" r:id="rId7"/>
    <p:sldId id="264" r:id="rId8"/>
    <p:sldId id="262" r:id="rId9"/>
    <p:sldId id="265" r:id="rId10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9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E4B"/>
    <a:srgbClr val="FF3300"/>
    <a:srgbClr val="521808"/>
    <a:srgbClr val="000000"/>
    <a:srgbClr val="EBFAFF"/>
    <a:srgbClr val="B0DFFC"/>
    <a:srgbClr val="325949"/>
    <a:srgbClr val="6D7F39"/>
    <a:srgbClr val="989800"/>
    <a:srgbClr val="FFF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283" autoAdjust="0"/>
  </p:normalViewPr>
  <p:slideViewPr>
    <p:cSldViewPr snapToGrid="0" showGuides="1">
      <p:cViewPr varScale="1">
        <p:scale>
          <a:sx n="12" d="100"/>
          <a:sy n="12" d="100"/>
        </p:scale>
        <p:origin x="2664" y="182"/>
      </p:cViewPr>
      <p:guideLst>
        <p:guide orient="horz" pos="1239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1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1F1816D-E140-4132-8A99-F19BB38090F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2025/10/22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BEDFD5B-C328-43D8-A4C7-929BECA315CE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FC753FD-6894-467D-9142-21DD823D39E3}" type="datetime1">
              <a:rPr lang="zh-TW" altLang="en-US" smtClean="0"/>
              <a:pPr/>
              <a:t>2025/10/22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F8D0E63-0F6A-47B0-8BD1-6E95B004C872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3628796" rtl="0" eaLnBrk="1" latinLnBrk="0" hangingPunct="1">
      <a:defRPr sz="4762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A78B9-5EE6-2700-259A-53F6B9DF7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03A20E06-A4D8-596F-EF25-BE4D30B0EC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F4B15A5-5B0B-446D-9B20-A9A3832D346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EEB5C6B-9F27-87F9-8043-B2077E5BEB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15422FD-6155-5585-FB79-6CBC35E55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1868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6A67-EC36-BBF4-18DD-EDE637460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726C437F-91F3-0273-EDEE-2DB7F7F1B7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F4B15A5-5B0B-446D-9B20-A9A3832D346A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A41693A-8BA3-0404-518A-DA01A7E02F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A34C013-3133-4A38-6B98-8E92038155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1580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6A67-EC36-BBF4-18DD-EDE637460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726C437F-91F3-0273-EDEE-2DB7F7F1B7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F4B15A5-5B0B-446D-9B20-A9A3832D346A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A41693A-8BA3-0404-518A-DA01A7E02F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A34C013-3133-4A38-6B98-8E92038155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1580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5B987-1102-A0D6-A08C-48CB0538B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6189398-C0A6-8FCA-2EDC-7379F87C67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F4B15A5-5B0B-446D-9B20-A9A3832D346A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F8434E0-0080-CC9B-5CE1-D5A954D467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CB1C922A-9DDB-A880-3362-C4893DC8F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7984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488F6-E81C-40C1-65A4-F95959F75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B42C37D-EC51-FB48-BC8E-7DE6C61BCF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F4B15A5-5B0B-446D-9B20-A9A3832D346A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0C7836A-5EE4-5F11-9BA5-2B6F051DA0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10F0E642-72A6-70EA-8017-FCADE2F60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7949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F6C8C-76E0-AA28-EEA5-259F24977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6C716EE-E111-9BFC-84AA-1EC42FBFB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4B15A5-5B0B-446D-9B20-A9A3832D346A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91BA114-FEF3-A758-BE35-8F551F06B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F7DC55E-AC19-CD7D-7052-C707589F0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9805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2427" y="15840243"/>
            <a:ext cx="23386911" cy="14253949"/>
          </a:xfrm>
        </p:spPr>
        <p:txBody>
          <a:bodyPr anchor="b">
            <a:normAutofit/>
          </a:bodyPr>
          <a:lstStyle>
            <a:lvl1pPr>
              <a:defRPr sz="1913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82427" y="30094180"/>
            <a:ext cx="23386911" cy="709480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112386" y="27220298"/>
            <a:ext cx="4944481" cy="4924677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99969" y="28532966"/>
            <a:ext cx="2072711" cy="2300034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圖形 33" descr="Tag=AccentColor&#10;Flavor=Light&#10;Target=Fill">
            <a:extLst>
              <a:ext uri="{FF2B5EF4-FFF2-40B4-BE49-F238E27FC236}">
                <a16:creationId xmlns:a16="http://schemas.microsoft.com/office/drawing/2014/main" id="{5940AE93-F7E0-FE52-0EAC-A35749633EDF}"/>
              </a:ext>
            </a:extLst>
          </p:cNvPr>
          <p:cNvSpPr>
            <a:spLocks noChangeAspect="1"/>
          </p:cNvSpPr>
          <p:nvPr userDrawn="1"/>
        </p:nvSpPr>
        <p:spPr>
          <a:xfrm>
            <a:off x="3503592" y="0"/>
            <a:ext cx="25432673" cy="43200638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6">
            <a:extLst>
              <a:ext uri="{FF2B5EF4-FFF2-40B4-BE49-F238E27FC236}">
                <a16:creationId xmlns:a16="http://schemas.microsoft.com/office/drawing/2014/main" id="{9A4050A4-F80E-D9E0-AC89-257D8E45E31E}"/>
              </a:ext>
            </a:extLst>
          </p:cNvPr>
          <p:cNvSpPr/>
          <p:nvPr userDrawn="1"/>
        </p:nvSpPr>
        <p:spPr>
          <a:xfrm>
            <a:off x="10561144" y="25911173"/>
            <a:ext cx="11277006" cy="172803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277006"/>
                      <a:gd name="connsiteY0" fmla="*/ 0 h 172803"/>
                      <a:gd name="connsiteX1" fmla="*/ 325043 w 11277006"/>
                      <a:gd name="connsiteY1" fmla="*/ 0 h 172803"/>
                      <a:gd name="connsiteX2" fmla="*/ 1101166 w 11277006"/>
                      <a:gd name="connsiteY2" fmla="*/ 0 h 172803"/>
                      <a:gd name="connsiteX3" fmla="*/ 1426210 w 11277006"/>
                      <a:gd name="connsiteY3" fmla="*/ 0 h 172803"/>
                      <a:gd name="connsiteX4" fmla="*/ 1751253 w 11277006"/>
                      <a:gd name="connsiteY4" fmla="*/ 0 h 172803"/>
                      <a:gd name="connsiteX5" fmla="*/ 2640146 w 11277006"/>
                      <a:gd name="connsiteY5" fmla="*/ 0 h 172803"/>
                      <a:gd name="connsiteX6" fmla="*/ 3303499 w 11277006"/>
                      <a:gd name="connsiteY6" fmla="*/ 0 h 172803"/>
                      <a:gd name="connsiteX7" fmla="*/ 3628543 w 11277006"/>
                      <a:gd name="connsiteY7" fmla="*/ 0 h 172803"/>
                      <a:gd name="connsiteX8" fmla="*/ 4291896 w 11277006"/>
                      <a:gd name="connsiteY8" fmla="*/ 0 h 172803"/>
                      <a:gd name="connsiteX9" fmla="*/ 5180789 w 11277006"/>
                      <a:gd name="connsiteY9" fmla="*/ 0 h 172803"/>
                      <a:gd name="connsiteX10" fmla="*/ 5731372 w 11277006"/>
                      <a:gd name="connsiteY10" fmla="*/ 0 h 172803"/>
                      <a:gd name="connsiteX11" fmla="*/ 6281956 w 11277006"/>
                      <a:gd name="connsiteY11" fmla="*/ 0 h 172803"/>
                      <a:gd name="connsiteX12" fmla="*/ 6945309 w 11277006"/>
                      <a:gd name="connsiteY12" fmla="*/ 0 h 172803"/>
                      <a:gd name="connsiteX13" fmla="*/ 7721432 w 11277006"/>
                      <a:gd name="connsiteY13" fmla="*/ 0 h 172803"/>
                      <a:gd name="connsiteX14" fmla="*/ 8497556 w 11277006"/>
                      <a:gd name="connsiteY14" fmla="*/ 0 h 172803"/>
                      <a:gd name="connsiteX15" fmla="*/ 9273679 w 11277006"/>
                      <a:gd name="connsiteY15" fmla="*/ 0 h 172803"/>
                      <a:gd name="connsiteX16" fmla="*/ 10162572 w 11277006"/>
                      <a:gd name="connsiteY16" fmla="*/ 0 h 172803"/>
                      <a:gd name="connsiteX17" fmla="*/ 11277006 w 11277006"/>
                      <a:gd name="connsiteY17" fmla="*/ 0 h 172803"/>
                      <a:gd name="connsiteX18" fmla="*/ 11277006 w 11277006"/>
                      <a:gd name="connsiteY18" fmla="*/ 172803 h 172803"/>
                      <a:gd name="connsiteX19" fmla="*/ 10500883 w 11277006"/>
                      <a:gd name="connsiteY19" fmla="*/ 172803 h 172803"/>
                      <a:gd name="connsiteX20" fmla="*/ 10175840 w 11277006"/>
                      <a:gd name="connsiteY20" fmla="*/ 172803 h 172803"/>
                      <a:gd name="connsiteX21" fmla="*/ 9512486 w 11277006"/>
                      <a:gd name="connsiteY21" fmla="*/ 172803 h 172803"/>
                      <a:gd name="connsiteX22" fmla="*/ 8961903 w 11277006"/>
                      <a:gd name="connsiteY22" fmla="*/ 172803 h 172803"/>
                      <a:gd name="connsiteX23" fmla="*/ 8411320 w 11277006"/>
                      <a:gd name="connsiteY23" fmla="*/ 172803 h 172803"/>
                      <a:gd name="connsiteX24" fmla="*/ 7860737 w 11277006"/>
                      <a:gd name="connsiteY24" fmla="*/ 172803 h 172803"/>
                      <a:gd name="connsiteX25" fmla="*/ 7310153 w 11277006"/>
                      <a:gd name="connsiteY25" fmla="*/ 172803 h 172803"/>
                      <a:gd name="connsiteX26" fmla="*/ 6534030 w 11277006"/>
                      <a:gd name="connsiteY26" fmla="*/ 172803 h 172803"/>
                      <a:gd name="connsiteX27" fmla="*/ 5870677 w 11277006"/>
                      <a:gd name="connsiteY27" fmla="*/ 172803 h 172803"/>
                      <a:gd name="connsiteX28" fmla="*/ 5545634 w 11277006"/>
                      <a:gd name="connsiteY28" fmla="*/ 172803 h 172803"/>
                      <a:gd name="connsiteX29" fmla="*/ 4995050 w 11277006"/>
                      <a:gd name="connsiteY29" fmla="*/ 172803 h 172803"/>
                      <a:gd name="connsiteX30" fmla="*/ 4218927 w 11277006"/>
                      <a:gd name="connsiteY30" fmla="*/ 172803 h 172803"/>
                      <a:gd name="connsiteX31" fmla="*/ 3781114 w 11277006"/>
                      <a:gd name="connsiteY31" fmla="*/ 172803 h 172803"/>
                      <a:gd name="connsiteX32" fmla="*/ 2892220 w 11277006"/>
                      <a:gd name="connsiteY32" fmla="*/ 172803 h 172803"/>
                      <a:gd name="connsiteX33" fmla="*/ 2003327 w 11277006"/>
                      <a:gd name="connsiteY33" fmla="*/ 172803 h 172803"/>
                      <a:gd name="connsiteX34" fmla="*/ 1339974 w 11277006"/>
                      <a:gd name="connsiteY34" fmla="*/ 172803 h 172803"/>
                      <a:gd name="connsiteX35" fmla="*/ 0 w 11277006"/>
                      <a:gd name="connsiteY35" fmla="*/ 172803 h 172803"/>
                      <a:gd name="connsiteX36" fmla="*/ 0 w 11277006"/>
                      <a:gd name="connsiteY36" fmla="*/ 0 h 1728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11277006" h="172803" fill="none" extrusionOk="0">
                        <a:moveTo>
                          <a:pt x="0" y="0"/>
                        </a:moveTo>
                        <a:cubicBezTo>
                          <a:pt x="134147" y="12372"/>
                          <a:pt x="224168" y="-11784"/>
                          <a:pt x="325043" y="0"/>
                        </a:cubicBezTo>
                        <a:cubicBezTo>
                          <a:pt x="425918" y="11784"/>
                          <a:pt x="865229" y="-30596"/>
                          <a:pt x="1101166" y="0"/>
                        </a:cubicBezTo>
                        <a:cubicBezTo>
                          <a:pt x="1337103" y="30596"/>
                          <a:pt x="1301314" y="-2368"/>
                          <a:pt x="1426210" y="0"/>
                        </a:cubicBezTo>
                        <a:cubicBezTo>
                          <a:pt x="1551106" y="2368"/>
                          <a:pt x="1661641" y="12813"/>
                          <a:pt x="1751253" y="0"/>
                        </a:cubicBezTo>
                        <a:cubicBezTo>
                          <a:pt x="1840865" y="-12813"/>
                          <a:pt x="2222476" y="39658"/>
                          <a:pt x="2640146" y="0"/>
                        </a:cubicBezTo>
                        <a:cubicBezTo>
                          <a:pt x="3057816" y="-39658"/>
                          <a:pt x="3041494" y="-17769"/>
                          <a:pt x="3303499" y="0"/>
                        </a:cubicBezTo>
                        <a:cubicBezTo>
                          <a:pt x="3565504" y="17769"/>
                          <a:pt x="3524468" y="-570"/>
                          <a:pt x="3628543" y="0"/>
                        </a:cubicBezTo>
                        <a:cubicBezTo>
                          <a:pt x="3732618" y="570"/>
                          <a:pt x="4020981" y="3814"/>
                          <a:pt x="4291896" y="0"/>
                        </a:cubicBezTo>
                        <a:cubicBezTo>
                          <a:pt x="4562811" y="-3814"/>
                          <a:pt x="4793056" y="-37433"/>
                          <a:pt x="5180789" y="0"/>
                        </a:cubicBezTo>
                        <a:cubicBezTo>
                          <a:pt x="5568522" y="37433"/>
                          <a:pt x="5548576" y="-19011"/>
                          <a:pt x="5731372" y="0"/>
                        </a:cubicBezTo>
                        <a:cubicBezTo>
                          <a:pt x="5914168" y="19011"/>
                          <a:pt x="6140924" y="-20849"/>
                          <a:pt x="6281956" y="0"/>
                        </a:cubicBezTo>
                        <a:cubicBezTo>
                          <a:pt x="6422988" y="20849"/>
                          <a:pt x="6746239" y="25314"/>
                          <a:pt x="6945309" y="0"/>
                        </a:cubicBezTo>
                        <a:cubicBezTo>
                          <a:pt x="7144379" y="-25314"/>
                          <a:pt x="7368462" y="-29085"/>
                          <a:pt x="7721432" y="0"/>
                        </a:cubicBezTo>
                        <a:cubicBezTo>
                          <a:pt x="8074402" y="29085"/>
                          <a:pt x="8316572" y="-35029"/>
                          <a:pt x="8497556" y="0"/>
                        </a:cubicBezTo>
                        <a:cubicBezTo>
                          <a:pt x="8678540" y="35029"/>
                          <a:pt x="9048608" y="35183"/>
                          <a:pt x="9273679" y="0"/>
                        </a:cubicBezTo>
                        <a:cubicBezTo>
                          <a:pt x="9498750" y="-35183"/>
                          <a:pt x="9917248" y="-10667"/>
                          <a:pt x="10162572" y="0"/>
                        </a:cubicBezTo>
                        <a:cubicBezTo>
                          <a:pt x="10407896" y="10667"/>
                          <a:pt x="10966970" y="-16706"/>
                          <a:pt x="11277006" y="0"/>
                        </a:cubicBezTo>
                        <a:cubicBezTo>
                          <a:pt x="11276601" y="85353"/>
                          <a:pt x="11271105" y="93011"/>
                          <a:pt x="11277006" y="172803"/>
                        </a:cubicBezTo>
                        <a:cubicBezTo>
                          <a:pt x="10952323" y="173064"/>
                          <a:pt x="10683702" y="164972"/>
                          <a:pt x="10500883" y="172803"/>
                        </a:cubicBezTo>
                        <a:cubicBezTo>
                          <a:pt x="10318064" y="180634"/>
                          <a:pt x="10304257" y="175728"/>
                          <a:pt x="10175840" y="172803"/>
                        </a:cubicBezTo>
                        <a:cubicBezTo>
                          <a:pt x="10047423" y="169878"/>
                          <a:pt x="9688277" y="186241"/>
                          <a:pt x="9512486" y="172803"/>
                        </a:cubicBezTo>
                        <a:cubicBezTo>
                          <a:pt x="9336695" y="159365"/>
                          <a:pt x="9163041" y="171552"/>
                          <a:pt x="8961903" y="172803"/>
                        </a:cubicBezTo>
                        <a:cubicBezTo>
                          <a:pt x="8760765" y="174054"/>
                          <a:pt x="8545448" y="190288"/>
                          <a:pt x="8411320" y="172803"/>
                        </a:cubicBezTo>
                        <a:cubicBezTo>
                          <a:pt x="8277192" y="155318"/>
                          <a:pt x="8085547" y="169685"/>
                          <a:pt x="7860737" y="172803"/>
                        </a:cubicBezTo>
                        <a:cubicBezTo>
                          <a:pt x="7635927" y="175921"/>
                          <a:pt x="7509681" y="168600"/>
                          <a:pt x="7310153" y="172803"/>
                        </a:cubicBezTo>
                        <a:cubicBezTo>
                          <a:pt x="7110625" y="177006"/>
                          <a:pt x="6813569" y="158809"/>
                          <a:pt x="6534030" y="172803"/>
                        </a:cubicBezTo>
                        <a:cubicBezTo>
                          <a:pt x="6254491" y="186797"/>
                          <a:pt x="6105601" y="160330"/>
                          <a:pt x="5870677" y="172803"/>
                        </a:cubicBezTo>
                        <a:cubicBezTo>
                          <a:pt x="5635753" y="185276"/>
                          <a:pt x="5663379" y="161456"/>
                          <a:pt x="5545634" y="172803"/>
                        </a:cubicBezTo>
                        <a:cubicBezTo>
                          <a:pt x="5427889" y="184150"/>
                          <a:pt x="5133083" y="159482"/>
                          <a:pt x="4995050" y="172803"/>
                        </a:cubicBezTo>
                        <a:cubicBezTo>
                          <a:pt x="4857017" y="186124"/>
                          <a:pt x="4544505" y="147270"/>
                          <a:pt x="4218927" y="172803"/>
                        </a:cubicBezTo>
                        <a:cubicBezTo>
                          <a:pt x="3893349" y="198336"/>
                          <a:pt x="3880269" y="181439"/>
                          <a:pt x="3781114" y="172803"/>
                        </a:cubicBezTo>
                        <a:cubicBezTo>
                          <a:pt x="3681959" y="164167"/>
                          <a:pt x="3162428" y="142259"/>
                          <a:pt x="2892220" y="172803"/>
                        </a:cubicBezTo>
                        <a:cubicBezTo>
                          <a:pt x="2622012" y="203347"/>
                          <a:pt x="2391247" y="184030"/>
                          <a:pt x="2003327" y="172803"/>
                        </a:cubicBezTo>
                        <a:cubicBezTo>
                          <a:pt x="1615407" y="161576"/>
                          <a:pt x="1494288" y="184573"/>
                          <a:pt x="1339974" y="172803"/>
                        </a:cubicBezTo>
                        <a:cubicBezTo>
                          <a:pt x="1185660" y="161033"/>
                          <a:pt x="438553" y="107785"/>
                          <a:pt x="0" y="172803"/>
                        </a:cubicBezTo>
                        <a:cubicBezTo>
                          <a:pt x="-480" y="117773"/>
                          <a:pt x="530" y="72136"/>
                          <a:pt x="0" y="0"/>
                        </a:cubicBezTo>
                        <a:close/>
                      </a:path>
                      <a:path w="11277006" h="172803" stroke="0" extrusionOk="0">
                        <a:moveTo>
                          <a:pt x="0" y="0"/>
                        </a:moveTo>
                        <a:cubicBezTo>
                          <a:pt x="120013" y="-24280"/>
                          <a:pt x="393011" y="-12899"/>
                          <a:pt x="550583" y="0"/>
                        </a:cubicBezTo>
                        <a:cubicBezTo>
                          <a:pt x="708155" y="12899"/>
                          <a:pt x="780394" y="1855"/>
                          <a:pt x="875626" y="0"/>
                        </a:cubicBezTo>
                        <a:cubicBezTo>
                          <a:pt x="970858" y="-1855"/>
                          <a:pt x="1354265" y="-36878"/>
                          <a:pt x="1764520" y="0"/>
                        </a:cubicBezTo>
                        <a:cubicBezTo>
                          <a:pt x="2174775" y="36878"/>
                          <a:pt x="2179066" y="-19026"/>
                          <a:pt x="2315103" y="0"/>
                        </a:cubicBezTo>
                        <a:cubicBezTo>
                          <a:pt x="2451140" y="19026"/>
                          <a:pt x="2685325" y="13252"/>
                          <a:pt x="2865686" y="0"/>
                        </a:cubicBezTo>
                        <a:cubicBezTo>
                          <a:pt x="3046047" y="-13252"/>
                          <a:pt x="3452103" y="27247"/>
                          <a:pt x="3754580" y="0"/>
                        </a:cubicBezTo>
                        <a:cubicBezTo>
                          <a:pt x="4057057" y="-27247"/>
                          <a:pt x="4073902" y="6797"/>
                          <a:pt x="4192393" y="0"/>
                        </a:cubicBezTo>
                        <a:cubicBezTo>
                          <a:pt x="4310884" y="-6797"/>
                          <a:pt x="4855339" y="-10830"/>
                          <a:pt x="5081286" y="0"/>
                        </a:cubicBezTo>
                        <a:cubicBezTo>
                          <a:pt x="5307233" y="10830"/>
                          <a:pt x="5592114" y="-19855"/>
                          <a:pt x="5970180" y="0"/>
                        </a:cubicBezTo>
                        <a:cubicBezTo>
                          <a:pt x="6348246" y="19855"/>
                          <a:pt x="6478251" y="9831"/>
                          <a:pt x="6633533" y="0"/>
                        </a:cubicBezTo>
                        <a:cubicBezTo>
                          <a:pt x="6788815" y="-9831"/>
                          <a:pt x="7157607" y="2760"/>
                          <a:pt x="7522426" y="0"/>
                        </a:cubicBezTo>
                        <a:cubicBezTo>
                          <a:pt x="7887245" y="-2760"/>
                          <a:pt x="7957969" y="20584"/>
                          <a:pt x="8073010" y="0"/>
                        </a:cubicBezTo>
                        <a:cubicBezTo>
                          <a:pt x="8188051" y="-20584"/>
                          <a:pt x="8433686" y="16303"/>
                          <a:pt x="8623593" y="0"/>
                        </a:cubicBezTo>
                        <a:cubicBezTo>
                          <a:pt x="8813500" y="-16303"/>
                          <a:pt x="9166137" y="4166"/>
                          <a:pt x="9399716" y="0"/>
                        </a:cubicBezTo>
                        <a:cubicBezTo>
                          <a:pt x="9633295" y="-4166"/>
                          <a:pt x="9741670" y="-11305"/>
                          <a:pt x="9950299" y="0"/>
                        </a:cubicBezTo>
                        <a:cubicBezTo>
                          <a:pt x="10158928" y="11305"/>
                          <a:pt x="10655364" y="34674"/>
                          <a:pt x="11277006" y="0"/>
                        </a:cubicBezTo>
                        <a:cubicBezTo>
                          <a:pt x="11285488" y="49446"/>
                          <a:pt x="11274507" y="103732"/>
                          <a:pt x="11277006" y="172803"/>
                        </a:cubicBezTo>
                        <a:cubicBezTo>
                          <a:pt x="10965442" y="176116"/>
                          <a:pt x="10776010" y="190651"/>
                          <a:pt x="10500883" y="172803"/>
                        </a:cubicBezTo>
                        <a:cubicBezTo>
                          <a:pt x="10225756" y="154955"/>
                          <a:pt x="10324127" y="182533"/>
                          <a:pt x="10175840" y="172803"/>
                        </a:cubicBezTo>
                        <a:cubicBezTo>
                          <a:pt x="10027553" y="163073"/>
                          <a:pt x="9926628" y="158251"/>
                          <a:pt x="9738026" y="172803"/>
                        </a:cubicBezTo>
                        <a:cubicBezTo>
                          <a:pt x="9549424" y="187355"/>
                          <a:pt x="9289257" y="188791"/>
                          <a:pt x="8849133" y="172803"/>
                        </a:cubicBezTo>
                        <a:cubicBezTo>
                          <a:pt x="8409009" y="156815"/>
                          <a:pt x="8363747" y="156993"/>
                          <a:pt x="8185780" y="172803"/>
                        </a:cubicBezTo>
                        <a:cubicBezTo>
                          <a:pt x="8007813" y="188613"/>
                          <a:pt x="7956097" y="158860"/>
                          <a:pt x="7747966" y="172803"/>
                        </a:cubicBezTo>
                        <a:cubicBezTo>
                          <a:pt x="7539835" y="186746"/>
                          <a:pt x="7218522" y="187398"/>
                          <a:pt x="7084613" y="172803"/>
                        </a:cubicBezTo>
                        <a:cubicBezTo>
                          <a:pt x="6950704" y="158208"/>
                          <a:pt x="6892360" y="161728"/>
                          <a:pt x="6759570" y="172803"/>
                        </a:cubicBezTo>
                        <a:cubicBezTo>
                          <a:pt x="6626780" y="183878"/>
                          <a:pt x="6509809" y="163032"/>
                          <a:pt x="6434527" y="172803"/>
                        </a:cubicBezTo>
                        <a:cubicBezTo>
                          <a:pt x="6359245" y="182574"/>
                          <a:pt x="5969306" y="164005"/>
                          <a:pt x="5771174" y="172803"/>
                        </a:cubicBezTo>
                        <a:cubicBezTo>
                          <a:pt x="5573042" y="181601"/>
                          <a:pt x="5540365" y="169639"/>
                          <a:pt x="5333360" y="172803"/>
                        </a:cubicBezTo>
                        <a:cubicBezTo>
                          <a:pt x="5126355" y="175967"/>
                          <a:pt x="4727135" y="144340"/>
                          <a:pt x="4557237" y="172803"/>
                        </a:cubicBezTo>
                        <a:cubicBezTo>
                          <a:pt x="4387339" y="201266"/>
                          <a:pt x="4213315" y="178317"/>
                          <a:pt x="4119424" y="172803"/>
                        </a:cubicBezTo>
                        <a:cubicBezTo>
                          <a:pt x="4025533" y="167289"/>
                          <a:pt x="3517090" y="167819"/>
                          <a:pt x="3343301" y="172803"/>
                        </a:cubicBezTo>
                        <a:cubicBezTo>
                          <a:pt x="3169512" y="177787"/>
                          <a:pt x="3127858" y="186688"/>
                          <a:pt x="3018257" y="172803"/>
                        </a:cubicBezTo>
                        <a:cubicBezTo>
                          <a:pt x="2908656" y="158918"/>
                          <a:pt x="2446198" y="210094"/>
                          <a:pt x="2242134" y="172803"/>
                        </a:cubicBezTo>
                        <a:cubicBezTo>
                          <a:pt x="2038070" y="135512"/>
                          <a:pt x="2012307" y="159435"/>
                          <a:pt x="1804321" y="172803"/>
                        </a:cubicBezTo>
                        <a:cubicBezTo>
                          <a:pt x="1596335" y="186171"/>
                          <a:pt x="1575116" y="173868"/>
                          <a:pt x="1479278" y="172803"/>
                        </a:cubicBezTo>
                        <a:cubicBezTo>
                          <a:pt x="1383440" y="171738"/>
                          <a:pt x="1155435" y="184850"/>
                          <a:pt x="1041465" y="172803"/>
                        </a:cubicBezTo>
                        <a:cubicBezTo>
                          <a:pt x="927495" y="160756"/>
                          <a:pt x="244022" y="153768"/>
                          <a:pt x="0" y="172803"/>
                        </a:cubicBezTo>
                        <a:cubicBezTo>
                          <a:pt x="-4629" y="130449"/>
                          <a:pt x="992" y="559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74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3" y="3840057"/>
            <a:ext cx="23356914" cy="19635188"/>
          </a:xfrm>
        </p:spPr>
        <p:txBody>
          <a:bodyPr anchor="ctr">
            <a:normAutofit/>
          </a:bodyPr>
          <a:lstStyle>
            <a:lvl1pPr algn="l">
              <a:defRPr sz="17007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2423" y="27427466"/>
            <a:ext cx="23356914" cy="9800863"/>
          </a:xfrm>
        </p:spPr>
        <p:txBody>
          <a:bodyPr anchor="ctr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19946924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11398" y="20435832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8949933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23" y="3840057"/>
            <a:ext cx="21647667" cy="18240269"/>
          </a:xfrm>
        </p:spPr>
        <p:txBody>
          <a:bodyPr anchor="ctr">
            <a:normAutofit/>
          </a:bodyPr>
          <a:lstStyle>
            <a:lvl1pPr algn="l">
              <a:defRPr sz="17007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560343" y="22080326"/>
            <a:ext cx="20033021" cy="240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566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2423" y="27427466"/>
            <a:ext cx="23356914" cy="9800863"/>
          </a:xfrm>
        </p:spPr>
        <p:txBody>
          <a:bodyPr anchor="ctr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205" y="19946924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11398" y="20435832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7280" y="4081981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946530" y="18301410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6913628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3" y="15360237"/>
            <a:ext cx="23356914" cy="17164631"/>
          </a:xfrm>
        </p:spPr>
        <p:txBody>
          <a:bodyPr anchor="b">
            <a:normAutofit/>
          </a:bodyPr>
          <a:lstStyle>
            <a:lvl1pPr algn="l">
              <a:defRPr sz="17007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2423" y="32640482"/>
            <a:ext cx="23356914" cy="4596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205" y="3093375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11398" y="31389997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4977912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753023" y="3840057"/>
            <a:ext cx="21647667" cy="18240269"/>
          </a:xfrm>
        </p:spPr>
        <p:txBody>
          <a:bodyPr anchor="ctr">
            <a:normAutofit/>
          </a:bodyPr>
          <a:lstStyle>
            <a:lvl1pPr algn="l">
              <a:defRPr sz="17007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82421" y="27360404"/>
            <a:ext cx="23698152" cy="528007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8504">
                <a:solidFill>
                  <a:schemeClr val="accent1"/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2421" y="32640482"/>
            <a:ext cx="23698152" cy="4596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205" y="3093375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11398" y="31389997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7280" y="4081981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46530" y="18301410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869805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5" y="3952229"/>
            <a:ext cx="23356910" cy="18142126"/>
          </a:xfrm>
        </p:spPr>
        <p:txBody>
          <a:bodyPr anchor="ctr">
            <a:normAutofit/>
          </a:bodyPr>
          <a:lstStyle>
            <a:lvl1pPr algn="l">
              <a:defRPr sz="17007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82423" y="27360404"/>
            <a:ext cx="23356914" cy="528007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8504">
                <a:solidFill>
                  <a:schemeClr val="accent1"/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2423" y="32640482"/>
            <a:ext cx="23356914" cy="4596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3093375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11398" y="31389997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2252398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9517661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72226" y="3952225"/>
            <a:ext cx="5868055" cy="33284378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2425" y="3952225"/>
            <a:ext cx="16711102" cy="3328437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866288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 2 張圖片的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圖片版面配置區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" y="27477382"/>
            <a:ext cx="10732261" cy="15723256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6" name="圖片版面配置區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"/>
            <a:ext cx="10739535" cy="26417795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68428" y="2073631"/>
            <a:ext cx="18321797" cy="11232166"/>
          </a:xfrm>
        </p:spPr>
        <p:txBody>
          <a:bodyPr rtlCol="0" anchor="b"/>
          <a:lstStyle>
            <a:lvl1pPr>
              <a:defRPr sz="1913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標題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8428" y="17049852"/>
            <a:ext cx="18321797" cy="21945924"/>
          </a:xfrm>
        </p:spPr>
        <p:txBody>
          <a:bodyPr rtlCol="0">
            <a:normAutofit/>
          </a:bodyPr>
          <a:lstStyle>
            <a:lvl1pPr marL="0" indent="0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607482"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 marL="1214963"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 marL="1822445">
              <a:defRPr sz="4252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marL="2429927">
              <a:defRPr sz="372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962995" y="40040594"/>
            <a:ext cx="7289840" cy="2300034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7" name="矩形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12368430" y="15091423"/>
            <a:ext cx="11277006" cy="172803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277006"/>
                      <a:gd name="connsiteY0" fmla="*/ 0 h 172803"/>
                      <a:gd name="connsiteX1" fmla="*/ 325043 w 11277006"/>
                      <a:gd name="connsiteY1" fmla="*/ 0 h 172803"/>
                      <a:gd name="connsiteX2" fmla="*/ 1101166 w 11277006"/>
                      <a:gd name="connsiteY2" fmla="*/ 0 h 172803"/>
                      <a:gd name="connsiteX3" fmla="*/ 1426210 w 11277006"/>
                      <a:gd name="connsiteY3" fmla="*/ 0 h 172803"/>
                      <a:gd name="connsiteX4" fmla="*/ 1751253 w 11277006"/>
                      <a:gd name="connsiteY4" fmla="*/ 0 h 172803"/>
                      <a:gd name="connsiteX5" fmla="*/ 2640146 w 11277006"/>
                      <a:gd name="connsiteY5" fmla="*/ 0 h 172803"/>
                      <a:gd name="connsiteX6" fmla="*/ 3303499 w 11277006"/>
                      <a:gd name="connsiteY6" fmla="*/ 0 h 172803"/>
                      <a:gd name="connsiteX7" fmla="*/ 3628543 w 11277006"/>
                      <a:gd name="connsiteY7" fmla="*/ 0 h 172803"/>
                      <a:gd name="connsiteX8" fmla="*/ 4291896 w 11277006"/>
                      <a:gd name="connsiteY8" fmla="*/ 0 h 172803"/>
                      <a:gd name="connsiteX9" fmla="*/ 5180789 w 11277006"/>
                      <a:gd name="connsiteY9" fmla="*/ 0 h 172803"/>
                      <a:gd name="connsiteX10" fmla="*/ 5731372 w 11277006"/>
                      <a:gd name="connsiteY10" fmla="*/ 0 h 172803"/>
                      <a:gd name="connsiteX11" fmla="*/ 6281956 w 11277006"/>
                      <a:gd name="connsiteY11" fmla="*/ 0 h 172803"/>
                      <a:gd name="connsiteX12" fmla="*/ 6945309 w 11277006"/>
                      <a:gd name="connsiteY12" fmla="*/ 0 h 172803"/>
                      <a:gd name="connsiteX13" fmla="*/ 7721432 w 11277006"/>
                      <a:gd name="connsiteY13" fmla="*/ 0 h 172803"/>
                      <a:gd name="connsiteX14" fmla="*/ 8497556 w 11277006"/>
                      <a:gd name="connsiteY14" fmla="*/ 0 h 172803"/>
                      <a:gd name="connsiteX15" fmla="*/ 9273679 w 11277006"/>
                      <a:gd name="connsiteY15" fmla="*/ 0 h 172803"/>
                      <a:gd name="connsiteX16" fmla="*/ 10162572 w 11277006"/>
                      <a:gd name="connsiteY16" fmla="*/ 0 h 172803"/>
                      <a:gd name="connsiteX17" fmla="*/ 11277006 w 11277006"/>
                      <a:gd name="connsiteY17" fmla="*/ 0 h 172803"/>
                      <a:gd name="connsiteX18" fmla="*/ 11277006 w 11277006"/>
                      <a:gd name="connsiteY18" fmla="*/ 172803 h 172803"/>
                      <a:gd name="connsiteX19" fmla="*/ 10500883 w 11277006"/>
                      <a:gd name="connsiteY19" fmla="*/ 172803 h 172803"/>
                      <a:gd name="connsiteX20" fmla="*/ 10175840 w 11277006"/>
                      <a:gd name="connsiteY20" fmla="*/ 172803 h 172803"/>
                      <a:gd name="connsiteX21" fmla="*/ 9512486 w 11277006"/>
                      <a:gd name="connsiteY21" fmla="*/ 172803 h 172803"/>
                      <a:gd name="connsiteX22" fmla="*/ 8961903 w 11277006"/>
                      <a:gd name="connsiteY22" fmla="*/ 172803 h 172803"/>
                      <a:gd name="connsiteX23" fmla="*/ 8411320 w 11277006"/>
                      <a:gd name="connsiteY23" fmla="*/ 172803 h 172803"/>
                      <a:gd name="connsiteX24" fmla="*/ 7860737 w 11277006"/>
                      <a:gd name="connsiteY24" fmla="*/ 172803 h 172803"/>
                      <a:gd name="connsiteX25" fmla="*/ 7310153 w 11277006"/>
                      <a:gd name="connsiteY25" fmla="*/ 172803 h 172803"/>
                      <a:gd name="connsiteX26" fmla="*/ 6534030 w 11277006"/>
                      <a:gd name="connsiteY26" fmla="*/ 172803 h 172803"/>
                      <a:gd name="connsiteX27" fmla="*/ 5870677 w 11277006"/>
                      <a:gd name="connsiteY27" fmla="*/ 172803 h 172803"/>
                      <a:gd name="connsiteX28" fmla="*/ 5545634 w 11277006"/>
                      <a:gd name="connsiteY28" fmla="*/ 172803 h 172803"/>
                      <a:gd name="connsiteX29" fmla="*/ 4995050 w 11277006"/>
                      <a:gd name="connsiteY29" fmla="*/ 172803 h 172803"/>
                      <a:gd name="connsiteX30" fmla="*/ 4218927 w 11277006"/>
                      <a:gd name="connsiteY30" fmla="*/ 172803 h 172803"/>
                      <a:gd name="connsiteX31" fmla="*/ 3781114 w 11277006"/>
                      <a:gd name="connsiteY31" fmla="*/ 172803 h 172803"/>
                      <a:gd name="connsiteX32" fmla="*/ 2892220 w 11277006"/>
                      <a:gd name="connsiteY32" fmla="*/ 172803 h 172803"/>
                      <a:gd name="connsiteX33" fmla="*/ 2003327 w 11277006"/>
                      <a:gd name="connsiteY33" fmla="*/ 172803 h 172803"/>
                      <a:gd name="connsiteX34" fmla="*/ 1339974 w 11277006"/>
                      <a:gd name="connsiteY34" fmla="*/ 172803 h 172803"/>
                      <a:gd name="connsiteX35" fmla="*/ 0 w 11277006"/>
                      <a:gd name="connsiteY35" fmla="*/ 172803 h 172803"/>
                      <a:gd name="connsiteX36" fmla="*/ 0 w 11277006"/>
                      <a:gd name="connsiteY36" fmla="*/ 0 h 1728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11277006" h="172803" fill="none" extrusionOk="0">
                        <a:moveTo>
                          <a:pt x="0" y="0"/>
                        </a:moveTo>
                        <a:cubicBezTo>
                          <a:pt x="134147" y="12372"/>
                          <a:pt x="224168" y="-11784"/>
                          <a:pt x="325043" y="0"/>
                        </a:cubicBezTo>
                        <a:cubicBezTo>
                          <a:pt x="425918" y="11784"/>
                          <a:pt x="865229" y="-30596"/>
                          <a:pt x="1101166" y="0"/>
                        </a:cubicBezTo>
                        <a:cubicBezTo>
                          <a:pt x="1337103" y="30596"/>
                          <a:pt x="1301314" y="-2368"/>
                          <a:pt x="1426210" y="0"/>
                        </a:cubicBezTo>
                        <a:cubicBezTo>
                          <a:pt x="1551106" y="2368"/>
                          <a:pt x="1661641" y="12813"/>
                          <a:pt x="1751253" y="0"/>
                        </a:cubicBezTo>
                        <a:cubicBezTo>
                          <a:pt x="1840865" y="-12813"/>
                          <a:pt x="2222476" y="39658"/>
                          <a:pt x="2640146" y="0"/>
                        </a:cubicBezTo>
                        <a:cubicBezTo>
                          <a:pt x="3057816" y="-39658"/>
                          <a:pt x="3041494" y="-17769"/>
                          <a:pt x="3303499" y="0"/>
                        </a:cubicBezTo>
                        <a:cubicBezTo>
                          <a:pt x="3565504" y="17769"/>
                          <a:pt x="3524468" y="-570"/>
                          <a:pt x="3628543" y="0"/>
                        </a:cubicBezTo>
                        <a:cubicBezTo>
                          <a:pt x="3732618" y="570"/>
                          <a:pt x="4020981" y="3814"/>
                          <a:pt x="4291896" y="0"/>
                        </a:cubicBezTo>
                        <a:cubicBezTo>
                          <a:pt x="4562811" y="-3814"/>
                          <a:pt x="4793056" y="-37433"/>
                          <a:pt x="5180789" y="0"/>
                        </a:cubicBezTo>
                        <a:cubicBezTo>
                          <a:pt x="5568522" y="37433"/>
                          <a:pt x="5548576" y="-19011"/>
                          <a:pt x="5731372" y="0"/>
                        </a:cubicBezTo>
                        <a:cubicBezTo>
                          <a:pt x="5914168" y="19011"/>
                          <a:pt x="6140924" y="-20849"/>
                          <a:pt x="6281956" y="0"/>
                        </a:cubicBezTo>
                        <a:cubicBezTo>
                          <a:pt x="6422988" y="20849"/>
                          <a:pt x="6746239" y="25314"/>
                          <a:pt x="6945309" y="0"/>
                        </a:cubicBezTo>
                        <a:cubicBezTo>
                          <a:pt x="7144379" y="-25314"/>
                          <a:pt x="7368462" y="-29085"/>
                          <a:pt x="7721432" y="0"/>
                        </a:cubicBezTo>
                        <a:cubicBezTo>
                          <a:pt x="8074402" y="29085"/>
                          <a:pt x="8316572" y="-35029"/>
                          <a:pt x="8497556" y="0"/>
                        </a:cubicBezTo>
                        <a:cubicBezTo>
                          <a:pt x="8678540" y="35029"/>
                          <a:pt x="9048608" y="35183"/>
                          <a:pt x="9273679" y="0"/>
                        </a:cubicBezTo>
                        <a:cubicBezTo>
                          <a:pt x="9498750" y="-35183"/>
                          <a:pt x="9917248" y="-10667"/>
                          <a:pt x="10162572" y="0"/>
                        </a:cubicBezTo>
                        <a:cubicBezTo>
                          <a:pt x="10407896" y="10667"/>
                          <a:pt x="10966970" y="-16706"/>
                          <a:pt x="11277006" y="0"/>
                        </a:cubicBezTo>
                        <a:cubicBezTo>
                          <a:pt x="11276601" y="85353"/>
                          <a:pt x="11271105" y="93011"/>
                          <a:pt x="11277006" y="172803"/>
                        </a:cubicBezTo>
                        <a:cubicBezTo>
                          <a:pt x="10952323" y="173064"/>
                          <a:pt x="10683702" y="164972"/>
                          <a:pt x="10500883" y="172803"/>
                        </a:cubicBezTo>
                        <a:cubicBezTo>
                          <a:pt x="10318064" y="180634"/>
                          <a:pt x="10304257" y="175728"/>
                          <a:pt x="10175840" y="172803"/>
                        </a:cubicBezTo>
                        <a:cubicBezTo>
                          <a:pt x="10047423" y="169878"/>
                          <a:pt x="9688277" y="186241"/>
                          <a:pt x="9512486" y="172803"/>
                        </a:cubicBezTo>
                        <a:cubicBezTo>
                          <a:pt x="9336695" y="159365"/>
                          <a:pt x="9163041" y="171552"/>
                          <a:pt x="8961903" y="172803"/>
                        </a:cubicBezTo>
                        <a:cubicBezTo>
                          <a:pt x="8760765" y="174054"/>
                          <a:pt x="8545448" y="190288"/>
                          <a:pt x="8411320" y="172803"/>
                        </a:cubicBezTo>
                        <a:cubicBezTo>
                          <a:pt x="8277192" y="155318"/>
                          <a:pt x="8085547" y="169685"/>
                          <a:pt x="7860737" y="172803"/>
                        </a:cubicBezTo>
                        <a:cubicBezTo>
                          <a:pt x="7635927" y="175921"/>
                          <a:pt x="7509681" y="168600"/>
                          <a:pt x="7310153" y="172803"/>
                        </a:cubicBezTo>
                        <a:cubicBezTo>
                          <a:pt x="7110625" y="177006"/>
                          <a:pt x="6813569" y="158809"/>
                          <a:pt x="6534030" y="172803"/>
                        </a:cubicBezTo>
                        <a:cubicBezTo>
                          <a:pt x="6254491" y="186797"/>
                          <a:pt x="6105601" y="160330"/>
                          <a:pt x="5870677" y="172803"/>
                        </a:cubicBezTo>
                        <a:cubicBezTo>
                          <a:pt x="5635753" y="185276"/>
                          <a:pt x="5663379" y="161456"/>
                          <a:pt x="5545634" y="172803"/>
                        </a:cubicBezTo>
                        <a:cubicBezTo>
                          <a:pt x="5427889" y="184150"/>
                          <a:pt x="5133083" y="159482"/>
                          <a:pt x="4995050" y="172803"/>
                        </a:cubicBezTo>
                        <a:cubicBezTo>
                          <a:pt x="4857017" y="186124"/>
                          <a:pt x="4544505" y="147270"/>
                          <a:pt x="4218927" y="172803"/>
                        </a:cubicBezTo>
                        <a:cubicBezTo>
                          <a:pt x="3893349" y="198336"/>
                          <a:pt x="3880269" y="181439"/>
                          <a:pt x="3781114" y="172803"/>
                        </a:cubicBezTo>
                        <a:cubicBezTo>
                          <a:pt x="3681959" y="164167"/>
                          <a:pt x="3162428" y="142259"/>
                          <a:pt x="2892220" y="172803"/>
                        </a:cubicBezTo>
                        <a:cubicBezTo>
                          <a:pt x="2622012" y="203347"/>
                          <a:pt x="2391247" y="184030"/>
                          <a:pt x="2003327" y="172803"/>
                        </a:cubicBezTo>
                        <a:cubicBezTo>
                          <a:pt x="1615407" y="161576"/>
                          <a:pt x="1494288" y="184573"/>
                          <a:pt x="1339974" y="172803"/>
                        </a:cubicBezTo>
                        <a:cubicBezTo>
                          <a:pt x="1185660" y="161033"/>
                          <a:pt x="438553" y="107785"/>
                          <a:pt x="0" y="172803"/>
                        </a:cubicBezTo>
                        <a:cubicBezTo>
                          <a:pt x="-480" y="117773"/>
                          <a:pt x="530" y="72136"/>
                          <a:pt x="0" y="0"/>
                        </a:cubicBezTo>
                        <a:close/>
                      </a:path>
                      <a:path w="11277006" h="172803" stroke="0" extrusionOk="0">
                        <a:moveTo>
                          <a:pt x="0" y="0"/>
                        </a:moveTo>
                        <a:cubicBezTo>
                          <a:pt x="120013" y="-24280"/>
                          <a:pt x="393011" y="-12899"/>
                          <a:pt x="550583" y="0"/>
                        </a:cubicBezTo>
                        <a:cubicBezTo>
                          <a:pt x="708155" y="12899"/>
                          <a:pt x="780394" y="1855"/>
                          <a:pt x="875626" y="0"/>
                        </a:cubicBezTo>
                        <a:cubicBezTo>
                          <a:pt x="970858" y="-1855"/>
                          <a:pt x="1354265" y="-36878"/>
                          <a:pt x="1764520" y="0"/>
                        </a:cubicBezTo>
                        <a:cubicBezTo>
                          <a:pt x="2174775" y="36878"/>
                          <a:pt x="2179066" y="-19026"/>
                          <a:pt x="2315103" y="0"/>
                        </a:cubicBezTo>
                        <a:cubicBezTo>
                          <a:pt x="2451140" y="19026"/>
                          <a:pt x="2685325" y="13252"/>
                          <a:pt x="2865686" y="0"/>
                        </a:cubicBezTo>
                        <a:cubicBezTo>
                          <a:pt x="3046047" y="-13252"/>
                          <a:pt x="3452103" y="27247"/>
                          <a:pt x="3754580" y="0"/>
                        </a:cubicBezTo>
                        <a:cubicBezTo>
                          <a:pt x="4057057" y="-27247"/>
                          <a:pt x="4073902" y="6797"/>
                          <a:pt x="4192393" y="0"/>
                        </a:cubicBezTo>
                        <a:cubicBezTo>
                          <a:pt x="4310884" y="-6797"/>
                          <a:pt x="4855339" y="-10830"/>
                          <a:pt x="5081286" y="0"/>
                        </a:cubicBezTo>
                        <a:cubicBezTo>
                          <a:pt x="5307233" y="10830"/>
                          <a:pt x="5592114" y="-19855"/>
                          <a:pt x="5970180" y="0"/>
                        </a:cubicBezTo>
                        <a:cubicBezTo>
                          <a:pt x="6348246" y="19855"/>
                          <a:pt x="6478251" y="9831"/>
                          <a:pt x="6633533" y="0"/>
                        </a:cubicBezTo>
                        <a:cubicBezTo>
                          <a:pt x="6788815" y="-9831"/>
                          <a:pt x="7157607" y="2760"/>
                          <a:pt x="7522426" y="0"/>
                        </a:cubicBezTo>
                        <a:cubicBezTo>
                          <a:pt x="7887245" y="-2760"/>
                          <a:pt x="7957969" y="20584"/>
                          <a:pt x="8073010" y="0"/>
                        </a:cubicBezTo>
                        <a:cubicBezTo>
                          <a:pt x="8188051" y="-20584"/>
                          <a:pt x="8433686" y="16303"/>
                          <a:pt x="8623593" y="0"/>
                        </a:cubicBezTo>
                        <a:cubicBezTo>
                          <a:pt x="8813500" y="-16303"/>
                          <a:pt x="9166137" y="4166"/>
                          <a:pt x="9399716" y="0"/>
                        </a:cubicBezTo>
                        <a:cubicBezTo>
                          <a:pt x="9633295" y="-4166"/>
                          <a:pt x="9741670" y="-11305"/>
                          <a:pt x="9950299" y="0"/>
                        </a:cubicBezTo>
                        <a:cubicBezTo>
                          <a:pt x="10158928" y="11305"/>
                          <a:pt x="10655364" y="34674"/>
                          <a:pt x="11277006" y="0"/>
                        </a:cubicBezTo>
                        <a:cubicBezTo>
                          <a:pt x="11285488" y="49446"/>
                          <a:pt x="11274507" y="103732"/>
                          <a:pt x="11277006" y="172803"/>
                        </a:cubicBezTo>
                        <a:cubicBezTo>
                          <a:pt x="10965442" y="176116"/>
                          <a:pt x="10776010" y="190651"/>
                          <a:pt x="10500883" y="172803"/>
                        </a:cubicBezTo>
                        <a:cubicBezTo>
                          <a:pt x="10225756" y="154955"/>
                          <a:pt x="10324127" y="182533"/>
                          <a:pt x="10175840" y="172803"/>
                        </a:cubicBezTo>
                        <a:cubicBezTo>
                          <a:pt x="10027553" y="163073"/>
                          <a:pt x="9926628" y="158251"/>
                          <a:pt x="9738026" y="172803"/>
                        </a:cubicBezTo>
                        <a:cubicBezTo>
                          <a:pt x="9549424" y="187355"/>
                          <a:pt x="9289257" y="188791"/>
                          <a:pt x="8849133" y="172803"/>
                        </a:cubicBezTo>
                        <a:cubicBezTo>
                          <a:pt x="8409009" y="156815"/>
                          <a:pt x="8363747" y="156993"/>
                          <a:pt x="8185780" y="172803"/>
                        </a:cubicBezTo>
                        <a:cubicBezTo>
                          <a:pt x="8007813" y="188613"/>
                          <a:pt x="7956097" y="158860"/>
                          <a:pt x="7747966" y="172803"/>
                        </a:cubicBezTo>
                        <a:cubicBezTo>
                          <a:pt x="7539835" y="186746"/>
                          <a:pt x="7218522" y="187398"/>
                          <a:pt x="7084613" y="172803"/>
                        </a:cubicBezTo>
                        <a:cubicBezTo>
                          <a:pt x="6950704" y="158208"/>
                          <a:pt x="6892360" y="161728"/>
                          <a:pt x="6759570" y="172803"/>
                        </a:cubicBezTo>
                        <a:cubicBezTo>
                          <a:pt x="6626780" y="183878"/>
                          <a:pt x="6509809" y="163032"/>
                          <a:pt x="6434527" y="172803"/>
                        </a:cubicBezTo>
                        <a:cubicBezTo>
                          <a:pt x="6359245" y="182574"/>
                          <a:pt x="5969306" y="164005"/>
                          <a:pt x="5771174" y="172803"/>
                        </a:cubicBezTo>
                        <a:cubicBezTo>
                          <a:pt x="5573042" y="181601"/>
                          <a:pt x="5540365" y="169639"/>
                          <a:pt x="5333360" y="172803"/>
                        </a:cubicBezTo>
                        <a:cubicBezTo>
                          <a:pt x="5126355" y="175967"/>
                          <a:pt x="4727135" y="144340"/>
                          <a:pt x="4557237" y="172803"/>
                        </a:cubicBezTo>
                        <a:cubicBezTo>
                          <a:pt x="4387339" y="201266"/>
                          <a:pt x="4213315" y="178317"/>
                          <a:pt x="4119424" y="172803"/>
                        </a:cubicBezTo>
                        <a:cubicBezTo>
                          <a:pt x="4025533" y="167289"/>
                          <a:pt x="3517090" y="167819"/>
                          <a:pt x="3343301" y="172803"/>
                        </a:cubicBezTo>
                        <a:cubicBezTo>
                          <a:pt x="3169512" y="177787"/>
                          <a:pt x="3127858" y="186688"/>
                          <a:pt x="3018257" y="172803"/>
                        </a:cubicBezTo>
                        <a:cubicBezTo>
                          <a:pt x="2908656" y="158918"/>
                          <a:pt x="2446198" y="210094"/>
                          <a:pt x="2242134" y="172803"/>
                        </a:cubicBezTo>
                        <a:cubicBezTo>
                          <a:pt x="2038070" y="135512"/>
                          <a:pt x="2012307" y="159435"/>
                          <a:pt x="1804321" y="172803"/>
                        </a:cubicBezTo>
                        <a:cubicBezTo>
                          <a:pt x="1596335" y="186171"/>
                          <a:pt x="1575116" y="173868"/>
                          <a:pt x="1479278" y="172803"/>
                        </a:cubicBezTo>
                        <a:cubicBezTo>
                          <a:pt x="1383440" y="171738"/>
                          <a:pt x="1155435" y="184850"/>
                          <a:pt x="1041465" y="172803"/>
                        </a:cubicBezTo>
                        <a:cubicBezTo>
                          <a:pt x="927495" y="160756"/>
                          <a:pt x="244022" y="153768"/>
                          <a:pt x="0" y="172803"/>
                        </a:cubicBezTo>
                        <a:cubicBezTo>
                          <a:pt x="-4629" y="130449"/>
                          <a:pt x="992" y="559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：圖案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2145183" y="3859257"/>
            <a:ext cx="28108923" cy="35064278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1679" y="12038578"/>
            <a:ext cx="21407830" cy="13075393"/>
          </a:xfrm>
        </p:spPr>
        <p:txBody>
          <a:bodyPr rtlCol="0" anchor="b"/>
          <a:lstStyle>
            <a:lvl1pPr algn="ctr">
              <a:defRPr sz="21259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職稱</a:t>
            </a:r>
          </a:p>
        </p:txBody>
      </p:sp>
      <p:sp>
        <p:nvSpPr>
          <p:cNvPr id="11" name="矩形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10561144" y="26290139"/>
            <a:ext cx="11277006" cy="172803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277006"/>
                      <a:gd name="connsiteY0" fmla="*/ 0 h 172803"/>
                      <a:gd name="connsiteX1" fmla="*/ 325043 w 11277006"/>
                      <a:gd name="connsiteY1" fmla="*/ 0 h 172803"/>
                      <a:gd name="connsiteX2" fmla="*/ 1101166 w 11277006"/>
                      <a:gd name="connsiteY2" fmla="*/ 0 h 172803"/>
                      <a:gd name="connsiteX3" fmla="*/ 1426210 w 11277006"/>
                      <a:gd name="connsiteY3" fmla="*/ 0 h 172803"/>
                      <a:gd name="connsiteX4" fmla="*/ 1751253 w 11277006"/>
                      <a:gd name="connsiteY4" fmla="*/ 0 h 172803"/>
                      <a:gd name="connsiteX5" fmla="*/ 2640146 w 11277006"/>
                      <a:gd name="connsiteY5" fmla="*/ 0 h 172803"/>
                      <a:gd name="connsiteX6" fmla="*/ 3303499 w 11277006"/>
                      <a:gd name="connsiteY6" fmla="*/ 0 h 172803"/>
                      <a:gd name="connsiteX7" fmla="*/ 3628543 w 11277006"/>
                      <a:gd name="connsiteY7" fmla="*/ 0 h 172803"/>
                      <a:gd name="connsiteX8" fmla="*/ 4291896 w 11277006"/>
                      <a:gd name="connsiteY8" fmla="*/ 0 h 172803"/>
                      <a:gd name="connsiteX9" fmla="*/ 5180789 w 11277006"/>
                      <a:gd name="connsiteY9" fmla="*/ 0 h 172803"/>
                      <a:gd name="connsiteX10" fmla="*/ 5731372 w 11277006"/>
                      <a:gd name="connsiteY10" fmla="*/ 0 h 172803"/>
                      <a:gd name="connsiteX11" fmla="*/ 6281956 w 11277006"/>
                      <a:gd name="connsiteY11" fmla="*/ 0 h 172803"/>
                      <a:gd name="connsiteX12" fmla="*/ 6945309 w 11277006"/>
                      <a:gd name="connsiteY12" fmla="*/ 0 h 172803"/>
                      <a:gd name="connsiteX13" fmla="*/ 7721432 w 11277006"/>
                      <a:gd name="connsiteY13" fmla="*/ 0 h 172803"/>
                      <a:gd name="connsiteX14" fmla="*/ 8497556 w 11277006"/>
                      <a:gd name="connsiteY14" fmla="*/ 0 h 172803"/>
                      <a:gd name="connsiteX15" fmla="*/ 9273679 w 11277006"/>
                      <a:gd name="connsiteY15" fmla="*/ 0 h 172803"/>
                      <a:gd name="connsiteX16" fmla="*/ 10162572 w 11277006"/>
                      <a:gd name="connsiteY16" fmla="*/ 0 h 172803"/>
                      <a:gd name="connsiteX17" fmla="*/ 11277006 w 11277006"/>
                      <a:gd name="connsiteY17" fmla="*/ 0 h 172803"/>
                      <a:gd name="connsiteX18" fmla="*/ 11277006 w 11277006"/>
                      <a:gd name="connsiteY18" fmla="*/ 172803 h 172803"/>
                      <a:gd name="connsiteX19" fmla="*/ 10500883 w 11277006"/>
                      <a:gd name="connsiteY19" fmla="*/ 172803 h 172803"/>
                      <a:gd name="connsiteX20" fmla="*/ 10175840 w 11277006"/>
                      <a:gd name="connsiteY20" fmla="*/ 172803 h 172803"/>
                      <a:gd name="connsiteX21" fmla="*/ 9512486 w 11277006"/>
                      <a:gd name="connsiteY21" fmla="*/ 172803 h 172803"/>
                      <a:gd name="connsiteX22" fmla="*/ 8961903 w 11277006"/>
                      <a:gd name="connsiteY22" fmla="*/ 172803 h 172803"/>
                      <a:gd name="connsiteX23" fmla="*/ 8411320 w 11277006"/>
                      <a:gd name="connsiteY23" fmla="*/ 172803 h 172803"/>
                      <a:gd name="connsiteX24" fmla="*/ 7860737 w 11277006"/>
                      <a:gd name="connsiteY24" fmla="*/ 172803 h 172803"/>
                      <a:gd name="connsiteX25" fmla="*/ 7310153 w 11277006"/>
                      <a:gd name="connsiteY25" fmla="*/ 172803 h 172803"/>
                      <a:gd name="connsiteX26" fmla="*/ 6534030 w 11277006"/>
                      <a:gd name="connsiteY26" fmla="*/ 172803 h 172803"/>
                      <a:gd name="connsiteX27" fmla="*/ 5870677 w 11277006"/>
                      <a:gd name="connsiteY27" fmla="*/ 172803 h 172803"/>
                      <a:gd name="connsiteX28" fmla="*/ 5545634 w 11277006"/>
                      <a:gd name="connsiteY28" fmla="*/ 172803 h 172803"/>
                      <a:gd name="connsiteX29" fmla="*/ 4995050 w 11277006"/>
                      <a:gd name="connsiteY29" fmla="*/ 172803 h 172803"/>
                      <a:gd name="connsiteX30" fmla="*/ 4218927 w 11277006"/>
                      <a:gd name="connsiteY30" fmla="*/ 172803 h 172803"/>
                      <a:gd name="connsiteX31" fmla="*/ 3781114 w 11277006"/>
                      <a:gd name="connsiteY31" fmla="*/ 172803 h 172803"/>
                      <a:gd name="connsiteX32" fmla="*/ 2892220 w 11277006"/>
                      <a:gd name="connsiteY32" fmla="*/ 172803 h 172803"/>
                      <a:gd name="connsiteX33" fmla="*/ 2003327 w 11277006"/>
                      <a:gd name="connsiteY33" fmla="*/ 172803 h 172803"/>
                      <a:gd name="connsiteX34" fmla="*/ 1339974 w 11277006"/>
                      <a:gd name="connsiteY34" fmla="*/ 172803 h 172803"/>
                      <a:gd name="connsiteX35" fmla="*/ 0 w 11277006"/>
                      <a:gd name="connsiteY35" fmla="*/ 172803 h 172803"/>
                      <a:gd name="connsiteX36" fmla="*/ 0 w 11277006"/>
                      <a:gd name="connsiteY36" fmla="*/ 0 h 1728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11277006" h="172803" fill="none" extrusionOk="0">
                        <a:moveTo>
                          <a:pt x="0" y="0"/>
                        </a:moveTo>
                        <a:cubicBezTo>
                          <a:pt x="134147" y="12372"/>
                          <a:pt x="224168" y="-11784"/>
                          <a:pt x="325043" y="0"/>
                        </a:cubicBezTo>
                        <a:cubicBezTo>
                          <a:pt x="425918" y="11784"/>
                          <a:pt x="865229" y="-30596"/>
                          <a:pt x="1101166" y="0"/>
                        </a:cubicBezTo>
                        <a:cubicBezTo>
                          <a:pt x="1337103" y="30596"/>
                          <a:pt x="1301314" y="-2368"/>
                          <a:pt x="1426210" y="0"/>
                        </a:cubicBezTo>
                        <a:cubicBezTo>
                          <a:pt x="1551106" y="2368"/>
                          <a:pt x="1661641" y="12813"/>
                          <a:pt x="1751253" y="0"/>
                        </a:cubicBezTo>
                        <a:cubicBezTo>
                          <a:pt x="1840865" y="-12813"/>
                          <a:pt x="2222476" y="39658"/>
                          <a:pt x="2640146" y="0"/>
                        </a:cubicBezTo>
                        <a:cubicBezTo>
                          <a:pt x="3057816" y="-39658"/>
                          <a:pt x="3041494" y="-17769"/>
                          <a:pt x="3303499" y="0"/>
                        </a:cubicBezTo>
                        <a:cubicBezTo>
                          <a:pt x="3565504" y="17769"/>
                          <a:pt x="3524468" y="-570"/>
                          <a:pt x="3628543" y="0"/>
                        </a:cubicBezTo>
                        <a:cubicBezTo>
                          <a:pt x="3732618" y="570"/>
                          <a:pt x="4020981" y="3814"/>
                          <a:pt x="4291896" y="0"/>
                        </a:cubicBezTo>
                        <a:cubicBezTo>
                          <a:pt x="4562811" y="-3814"/>
                          <a:pt x="4793056" y="-37433"/>
                          <a:pt x="5180789" y="0"/>
                        </a:cubicBezTo>
                        <a:cubicBezTo>
                          <a:pt x="5568522" y="37433"/>
                          <a:pt x="5548576" y="-19011"/>
                          <a:pt x="5731372" y="0"/>
                        </a:cubicBezTo>
                        <a:cubicBezTo>
                          <a:pt x="5914168" y="19011"/>
                          <a:pt x="6140924" y="-20849"/>
                          <a:pt x="6281956" y="0"/>
                        </a:cubicBezTo>
                        <a:cubicBezTo>
                          <a:pt x="6422988" y="20849"/>
                          <a:pt x="6746239" y="25314"/>
                          <a:pt x="6945309" y="0"/>
                        </a:cubicBezTo>
                        <a:cubicBezTo>
                          <a:pt x="7144379" y="-25314"/>
                          <a:pt x="7368462" y="-29085"/>
                          <a:pt x="7721432" y="0"/>
                        </a:cubicBezTo>
                        <a:cubicBezTo>
                          <a:pt x="8074402" y="29085"/>
                          <a:pt x="8316572" y="-35029"/>
                          <a:pt x="8497556" y="0"/>
                        </a:cubicBezTo>
                        <a:cubicBezTo>
                          <a:pt x="8678540" y="35029"/>
                          <a:pt x="9048608" y="35183"/>
                          <a:pt x="9273679" y="0"/>
                        </a:cubicBezTo>
                        <a:cubicBezTo>
                          <a:pt x="9498750" y="-35183"/>
                          <a:pt x="9917248" y="-10667"/>
                          <a:pt x="10162572" y="0"/>
                        </a:cubicBezTo>
                        <a:cubicBezTo>
                          <a:pt x="10407896" y="10667"/>
                          <a:pt x="10966970" y="-16706"/>
                          <a:pt x="11277006" y="0"/>
                        </a:cubicBezTo>
                        <a:cubicBezTo>
                          <a:pt x="11276601" y="85353"/>
                          <a:pt x="11271105" y="93011"/>
                          <a:pt x="11277006" y="172803"/>
                        </a:cubicBezTo>
                        <a:cubicBezTo>
                          <a:pt x="10952323" y="173064"/>
                          <a:pt x="10683702" y="164972"/>
                          <a:pt x="10500883" y="172803"/>
                        </a:cubicBezTo>
                        <a:cubicBezTo>
                          <a:pt x="10318064" y="180634"/>
                          <a:pt x="10304257" y="175728"/>
                          <a:pt x="10175840" y="172803"/>
                        </a:cubicBezTo>
                        <a:cubicBezTo>
                          <a:pt x="10047423" y="169878"/>
                          <a:pt x="9688277" y="186241"/>
                          <a:pt x="9512486" y="172803"/>
                        </a:cubicBezTo>
                        <a:cubicBezTo>
                          <a:pt x="9336695" y="159365"/>
                          <a:pt x="9163041" y="171552"/>
                          <a:pt x="8961903" y="172803"/>
                        </a:cubicBezTo>
                        <a:cubicBezTo>
                          <a:pt x="8760765" y="174054"/>
                          <a:pt x="8545448" y="190288"/>
                          <a:pt x="8411320" y="172803"/>
                        </a:cubicBezTo>
                        <a:cubicBezTo>
                          <a:pt x="8277192" y="155318"/>
                          <a:pt x="8085547" y="169685"/>
                          <a:pt x="7860737" y="172803"/>
                        </a:cubicBezTo>
                        <a:cubicBezTo>
                          <a:pt x="7635927" y="175921"/>
                          <a:pt x="7509681" y="168600"/>
                          <a:pt x="7310153" y="172803"/>
                        </a:cubicBezTo>
                        <a:cubicBezTo>
                          <a:pt x="7110625" y="177006"/>
                          <a:pt x="6813569" y="158809"/>
                          <a:pt x="6534030" y="172803"/>
                        </a:cubicBezTo>
                        <a:cubicBezTo>
                          <a:pt x="6254491" y="186797"/>
                          <a:pt x="6105601" y="160330"/>
                          <a:pt x="5870677" y="172803"/>
                        </a:cubicBezTo>
                        <a:cubicBezTo>
                          <a:pt x="5635753" y="185276"/>
                          <a:pt x="5663379" y="161456"/>
                          <a:pt x="5545634" y="172803"/>
                        </a:cubicBezTo>
                        <a:cubicBezTo>
                          <a:pt x="5427889" y="184150"/>
                          <a:pt x="5133083" y="159482"/>
                          <a:pt x="4995050" y="172803"/>
                        </a:cubicBezTo>
                        <a:cubicBezTo>
                          <a:pt x="4857017" y="186124"/>
                          <a:pt x="4544505" y="147270"/>
                          <a:pt x="4218927" y="172803"/>
                        </a:cubicBezTo>
                        <a:cubicBezTo>
                          <a:pt x="3893349" y="198336"/>
                          <a:pt x="3880269" y="181439"/>
                          <a:pt x="3781114" y="172803"/>
                        </a:cubicBezTo>
                        <a:cubicBezTo>
                          <a:pt x="3681959" y="164167"/>
                          <a:pt x="3162428" y="142259"/>
                          <a:pt x="2892220" y="172803"/>
                        </a:cubicBezTo>
                        <a:cubicBezTo>
                          <a:pt x="2622012" y="203347"/>
                          <a:pt x="2391247" y="184030"/>
                          <a:pt x="2003327" y="172803"/>
                        </a:cubicBezTo>
                        <a:cubicBezTo>
                          <a:pt x="1615407" y="161576"/>
                          <a:pt x="1494288" y="184573"/>
                          <a:pt x="1339974" y="172803"/>
                        </a:cubicBezTo>
                        <a:cubicBezTo>
                          <a:pt x="1185660" y="161033"/>
                          <a:pt x="438553" y="107785"/>
                          <a:pt x="0" y="172803"/>
                        </a:cubicBezTo>
                        <a:cubicBezTo>
                          <a:pt x="-480" y="117773"/>
                          <a:pt x="530" y="72136"/>
                          <a:pt x="0" y="0"/>
                        </a:cubicBezTo>
                        <a:close/>
                      </a:path>
                      <a:path w="11277006" h="172803" stroke="0" extrusionOk="0">
                        <a:moveTo>
                          <a:pt x="0" y="0"/>
                        </a:moveTo>
                        <a:cubicBezTo>
                          <a:pt x="120013" y="-24280"/>
                          <a:pt x="393011" y="-12899"/>
                          <a:pt x="550583" y="0"/>
                        </a:cubicBezTo>
                        <a:cubicBezTo>
                          <a:pt x="708155" y="12899"/>
                          <a:pt x="780394" y="1855"/>
                          <a:pt x="875626" y="0"/>
                        </a:cubicBezTo>
                        <a:cubicBezTo>
                          <a:pt x="970858" y="-1855"/>
                          <a:pt x="1354265" y="-36878"/>
                          <a:pt x="1764520" y="0"/>
                        </a:cubicBezTo>
                        <a:cubicBezTo>
                          <a:pt x="2174775" y="36878"/>
                          <a:pt x="2179066" y="-19026"/>
                          <a:pt x="2315103" y="0"/>
                        </a:cubicBezTo>
                        <a:cubicBezTo>
                          <a:pt x="2451140" y="19026"/>
                          <a:pt x="2685325" y="13252"/>
                          <a:pt x="2865686" y="0"/>
                        </a:cubicBezTo>
                        <a:cubicBezTo>
                          <a:pt x="3046047" y="-13252"/>
                          <a:pt x="3452103" y="27247"/>
                          <a:pt x="3754580" y="0"/>
                        </a:cubicBezTo>
                        <a:cubicBezTo>
                          <a:pt x="4057057" y="-27247"/>
                          <a:pt x="4073902" y="6797"/>
                          <a:pt x="4192393" y="0"/>
                        </a:cubicBezTo>
                        <a:cubicBezTo>
                          <a:pt x="4310884" y="-6797"/>
                          <a:pt x="4855339" y="-10830"/>
                          <a:pt x="5081286" y="0"/>
                        </a:cubicBezTo>
                        <a:cubicBezTo>
                          <a:pt x="5307233" y="10830"/>
                          <a:pt x="5592114" y="-19855"/>
                          <a:pt x="5970180" y="0"/>
                        </a:cubicBezTo>
                        <a:cubicBezTo>
                          <a:pt x="6348246" y="19855"/>
                          <a:pt x="6478251" y="9831"/>
                          <a:pt x="6633533" y="0"/>
                        </a:cubicBezTo>
                        <a:cubicBezTo>
                          <a:pt x="6788815" y="-9831"/>
                          <a:pt x="7157607" y="2760"/>
                          <a:pt x="7522426" y="0"/>
                        </a:cubicBezTo>
                        <a:cubicBezTo>
                          <a:pt x="7887245" y="-2760"/>
                          <a:pt x="7957969" y="20584"/>
                          <a:pt x="8073010" y="0"/>
                        </a:cubicBezTo>
                        <a:cubicBezTo>
                          <a:pt x="8188051" y="-20584"/>
                          <a:pt x="8433686" y="16303"/>
                          <a:pt x="8623593" y="0"/>
                        </a:cubicBezTo>
                        <a:cubicBezTo>
                          <a:pt x="8813500" y="-16303"/>
                          <a:pt x="9166137" y="4166"/>
                          <a:pt x="9399716" y="0"/>
                        </a:cubicBezTo>
                        <a:cubicBezTo>
                          <a:pt x="9633295" y="-4166"/>
                          <a:pt x="9741670" y="-11305"/>
                          <a:pt x="9950299" y="0"/>
                        </a:cubicBezTo>
                        <a:cubicBezTo>
                          <a:pt x="10158928" y="11305"/>
                          <a:pt x="10655364" y="34674"/>
                          <a:pt x="11277006" y="0"/>
                        </a:cubicBezTo>
                        <a:cubicBezTo>
                          <a:pt x="11285488" y="49446"/>
                          <a:pt x="11274507" y="103732"/>
                          <a:pt x="11277006" y="172803"/>
                        </a:cubicBezTo>
                        <a:cubicBezTo>
                          <a:pt x="10965442" y="176116"/>
                          <a:pt x="10776010" y="190651"/>
                          <a:pt x="10500883" y="172803"/>
                        </a:cubicBezTo>
                        <a:cubicBezTo>
                          <a:pt x="10225756" y="154955"/>
                          <a:pt x="10324127" y="182533"/>
                          <a:pt x="10175840" y="172803"/>
                        </a:cubicBezTo>
                        <a:cubicBezTo>
                          <a:pt x="10027553" y="163073"/>
                          <a:pt x="9926628" y="158251"/>
                          <a:pt x="9738026" y="172803"/>
                        </a:cubicBezTo>
                        <a:cubicBezTo>
                          <a:pt x="9549424" y="187355"/>
                          <a:pt x="9289257" y="188791"/>
                          <a:pt x="8849133" y="172803"/>
                        </a:cubicBezTo>
                        <a:cubicBezTo>
                          <a:pt x="8409009" y="156815"/>
                          <a:pt x="8363747" y="156993"/>
                          <a:pt x="8185780" y="172803"/>
                        </a:cubicBezTo>
                        <a:cubicBezTo>
                          <a:pt x="8007813" y="188613"/>
                          <a:pt x="7956097" y="158860"/>
                          <a:pt x="7747966" y="172803"/>
                        </a:cubicBezTo>
                        <a:cubicBezTo>
                          <a:pt x="7539835" y="186746"/>
                          <a:pt x="7218522" y="187398"/>
                          <a:pt x="7084613" y="172803"/>
                        </a:cubicBezTo>
                        <a:cubicBezTo>
                          <a:pt x="6950704" y="158208"/>
                          <a:pt x="6892360" y="161728"/>
                          <a:pt x="6759570" y="172803"/>
                        </a:cubicBezTo>
                        <a:cubicBezTo>
                          <a:pt x="6626780" y="183878"/>
                          <a:pt x="6509809" y="163032"/>
                          <a:pt x="6434527" y="172803"/>
                        </a:cubicBezTo>
                        <a:cubicBezTo>
                          <a:pt x="6359245" y="182574"/>
                          <a:pt x="5969306" y="164005"/>
                          <a:pt x="5771174" y="172803"/>
                        </a:cubicBezTo>
                        <a:cubicBezTo>
                          <a:pt x="5573042" y="181601"/>
                          <a:pt x="5540365" y="169639"/>
                          <a:pt x="5333360" y="172803"/>
                        </a:cubicBezTo>
                        <a:cubicBezTo>
                          <a:pt x="5126355" y="175967"/>
                          <a:pt x="4727135" y="144340"/>
                          <a:pt x="4557237" y="172803"/>
                        </a:cubicBezTo>
                        <a:cubicBezTo>
                          <a:pt x="4387339" y="201266"/>
                          <a:pt x="4213315" y="178317"/>
                          <a:pt x="4119424" y="172803"/>
                        </a:cubicBezTo>
                        <a:cubicBezTo>
                          <a:pt x="4025533" y="167289"/>
                          <a:pt x="3517090" y="167819"/>
                          <a:pt x="3343301" y="172803"/>
                        </a:cubicBezTo>
                        <a:cubicBezTo>
                          <a:pt x="3169512" y="177787"/>
                          <a:pt x="3127858" y="186688"/>
                          <a:pt x="3018257" y="172803"/>
                        </a:cubicBezTo>
                        <a:cubicBezTo>
                          <a:pt x="2908656" y="158918"/>
                          <a:pt x="2446198" y="210094"/>
                          <a:pt x="2242134" y="172803"/>
                        </a:cubicBezTo>
                        <a:cubicBezTo>
                          <a:pt x="2038070" y="135512"/>
                          <a:pt x="2012307" y="159435"/>
                          <a:pt x="1804321" y="172803"/>
                        </a:cubicBezTo>
                        <a:cubicBezTo>
                          <a:pt x="1596335" y="186171"/>
                          <a:pt x="1575116" y="173868"/>
                          <a:pt x="1479278" y="172803"/>
                        </a:cubicBezTo>
                        <a:cubicBezTo>
                          <a:pt x="1383440" y="171738"/>
                          <a:pt x="1155435" y="184850"/>
                          <a:pt x="1041465" y="172803"/>
                        </a:cubicBezTo>
                        <a:cubicBezTo>
                          <a:pt x="927495" y="160756"/>
                          <a:pt x="244022" y="153768"/>
                          <a:pt x="0" y="172803"/>
                        </a:cubicBezTo>
                        <a:cubicBezTo>
                          <a:pt x="-4629" y="130449"/>
                          <a:pt x="992" y="559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3" name="文字版面配置區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77712" y="27418005"/>
            <a:ext cx="15235765" cy="5875287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TW" altLang="en-US" noProof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：圖案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0"/>
            <a:ext cx="32399288" cy="38142188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8011" y="5875287"/>
            <a:ext cx="24299466" cy="15897835"/>
          </a:xfrm>
        </p:spPr>
        <p:txBody>
          <a:bodyPr rtlCol="0" anchor="b"/>
          <a:lstStyle>
            <a:lvl1pPr algn="ctr">
              <a:defRPr sz="15944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10561144" y="22313929"/>
            <a:ext cx="11277006" cy="172803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277006"/>
                      <a:gd name="connsiteY0" fmla="*/ 0 h 172803"/>
                      <a:gd name="connsiteX1" fmla="*/ 325043 w 11277006"/>
                      <a:gd name="connsiteY1" fmla="*/ 0 h 172803"/>
                      <a:gd name="connsiteX2" fmla="*/ 1101166 w 11277006"/>
                      <a:gd name="connsiteY2" fmla="*/ 0 h 172803"/>
                      <a:gd name="connsiteX3" fmla="*/ 1426210 w 11277006"/>
                      <a:gd name="connsiteY3" fmla="*/ 0 h 172803"/>
                      <a:gd name="connsiteX4" fmla="*/ 1751253 w 11277006"/>
                      <a:gd name="connsiteY4" fmla="*/ 0 h 172803"/>
                      <a:gd name="connsiteX5" fmla="*/ 2640146 w 11277006"/>
                      <a:gd name="connsiteY5" fmla="*/ 0 h 172803"/>
                      <a:gd name="connsiteX6" fmla="*/ 3303499 w 11277006"/>
                      <a:gd name="connsiteY6" fmla="*/ 0 h 172803"/>
                      <a:gd name="connsiteX7" fmla="*/ 3628543 w 11277006"/>
                      <a:gd name="connsiteY7" fmla="*/ 0 h 172803"/>
                      <a:gd name="connsiteX8" fmla="*/ 4291896 w 11277006"/>
                      <a:gd name="connsiteY8" fmla="*/ 0 h 172803"/>
                      <a:gd name="connsiteX9" fmla="*/ 5180789 w 11277006"/>
                      <a:gd name="connsiteY9" fmla="*/ 0 h 172803"/>
                      <a:gd name="connsiteX10" fmla="*/ 5731372 w 11277006"/>
                      <a:gd name="connsiteY10" fmla="*/ 0 h 172803"/>
                      <a:gd name="connsiteX11" fmla="*/ 6281956 w 11277006"/>
                      <a:gd name="connsiteY11" fmla="*/ 0 h 172803"/>
                      <a:gd name="connsiteX12" fmla="*/ 6945309 w 11277006"/>
                      <a:gd name="connsiteY12" fmla="*/ 0 h 172803"/>
                      <a:gd name="connsiteX13" fmla="*/ 7721432 w 11277006"/>
                      <a:gd name="connsiteY13" fmla="*/ 0 h 172803"/>
                      <a:gd name="connsiteX14" fmla="*/ 8497556 w 11277006"/>
                      <a:gd name="connsiteY14" fmla="*/ 0 h 172803"/>
                      <a:gd name="connsiteX15" fmla="*/ 9273679 w 11277006"/>
                      <a:gd name="connsiteY15" fmla="*/ 0 h 172803"/>
                      <a:gd name="connsiteX16" fmla="*/ 10162572 w 11277006"/>
                      <a:gd name="connsiteY16" fmla="*/ 0 h 172803"/>
                      <a:gd name="connsiteX17" fmla="*/ 11277006 w 11277006"/>
                      <a:gd name="connsiteY17" fmla="*/ 0 h 172803"/>
                      <a:gd name="connsiteX18" fmla="*/ 11277006 w 11277006"/>
                      <a:gd name="connsiteY18" fmla="*/ 172803 h 172803"/>
                      <a:gd name="connsiteX19" fmla="*/ 10500883 w 11277006"/>
                      <a:gd name="connsiteY19" fmla="*/ 172803 h 172803"/>
                      <a:gd name="connsiteX20" fmla="*/ 10175840 w 11277006"/>
                      <a:gd name="connsiteY20" fmla="*/ 172803 h 172803"/>
                      <a:gd name="connsiteX21" fmla="*/ 9512486 w 11277006"/>
                      <a:gd name="connsiteY21" fmla="*/ 172803 h 172803"/>
                      <a:gd name="connsiteX22" fmla="*/ 8961903 w 11277006"/>
                      <a:gd name="connsiteY22" fmla="*/ 172803 h 172803"/>
                      <a:gd name="connsiteX23" fmla="*/ 8411320 w 11277006"/>
                      <a:gd name="connsiteY23" fmla="*/ 172803 h 172803"/>
                      <a:gd name="connsiteX24" fmla="*/ 7860737 w 11277006"/>
                      <a:gd name="connsiteY24" fmla="*/ 172803 h 172803"/>
                      <a:gd name="connsiteX25" fmla="*/ 7310153 w 11277006"/>
                      <a:gd name="connsiteY25" fmla="*/ 172803 h 172803"/>
                      <a:gd name="connsiteX26" fmla="*/ 6534030 w 11277006"/>
                      <a:gd name="connsiteY26" fmla="*/ 172803 h 172803"/>
                      <a:gd name="connsiteX27" fmla="*/ 5870677 w 11277006"/>
                      <a:gd name="connsiteY27" fmla="*/ 172803 h 172803"/>
                      <a:gd name="connsiteX28" fmla="*/ 5545634 w 11277006"/>
                      <a:gd name="connsiteY28" fmla="*/ 172803 h 172803"/>
                      <a:gd name="connsiteX29" fmla="*/ 4995050 w 11277006"/>
                      <a:gd name="connsiteY29" fmla="*/ 172803 h 172803"/>
                      <a:gd name="connsiteX30" fmla="*/ 4218927 w 11277006"/>
                      <a:gd name="connsiteY30" fmla="*/ 172803 h 172803"/>
                      <a:gd name="connsiteX31" fmla="*/ 3781114 w 11277006"/>
                      <a:gd name="connsiteY31" fmla="*/ 172803 h 172803"/>
                      <a:gd name="connsiteX32" fmla="*/ 2892220 w 11277006"/>
                      <a:gd name="connsiteY32" fmla="*/ 172803 h 172803"/>
                      <a:gd name="connsiteX33" fmla="*/ 2003327 w 11277006"/>
                      <a:gd name="connsiteY33" fmla="*/ 172803 h 172803"/>
                      <a:gd name="connsiteX34" fmla="*/ 1339974 w 11277006"/>
                      <a:gd name="connsiteY34" fmla="*/ 172803 h 172803"/>
                      <a:gd name="connsiteX35" fmla="*/ 0 w 11277006"/>
                      <a:gd name="connsiteY35" fmla="*/ 172803 h 172803"/>
                      <a:gd name="connsiteX36" fmla="*/ 0 w 11277006"/>
                      <a:gd name="connsiteY36" fmla="*/ 0 h 1728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11277006" h="172803" fill="none" extrusionOk="0">
                        <a:moveTo>
                          <a:pt x="0" y="0"/>
                        </a:moveTo>
                        <a:cubicBezTo>
                          <a:pt x="134147" y="12372"/>
                          <a:pt x="224168" y="-11784"/>
                          <a:pt x="325043" y="0"/>
                        </a:cubicBezTo>
                        <a:cubicBezTo>
                          <a:pt x="425918" y="11784"/>
                          <a:pt x="865229" y="-30596"/>
                          <a:pt x="1101166" y="0"/>
                        </a:cubicBezTo>
                        <a:cubicBezTo>
                          <a:pt x="1337103" y="30596"/>
                          <a:pt x="1301314" y="-2368"/>
                          <a:pt x="1426210" y="0"/>
                        </a:cubicBezTo>
                        <a:cubicBezTo>
                          <a:pt x="1551106" y="2368"/>
                          <a:pt x="1661641" y="12813"/>
                          <a:pt x="1751253" y="0"/>
                        </a:cubicBezTo>
                        <a:cubicBezTo>
                          <a:pt x="1840865" y="-12813"/>
                          <a:pt x="2222476" y="39658"/>
                          <a:pt x="2640146" y="0"/>
                        </a:cubicBezTo>
                        <a:cubicBezTo>
                          <a:pt x="3057816" y="-39658"/>
                          <a:pt x="3041494" y="-17769"/>
                          <a:pt x="3303499" y="0"/>
                        </a:cubicBezTo>
                        <a:cubicBezTo>
                          <a:pt x="3565504" y="17769"/>
                          <a:pt x="3524468" y="-570"/>
                          <a:pt x="3628543" y="0"/>
                        </a:cubicBezTo>
                        <a:cubicBezTo>
                          <a:pt x="3732618" y="570"/>
                          <a:pt x="4020981" y="3814"/>
                          <a:pt x="4291896" y="0"/>
                        </a:cubicBezTo>
                        <a:cubicBezTo>
                          <a:pt x="4562811" y="-3814"/>
                          <a:pt x="4793056" y="-37433"/>
                          <a:pt x="5180789" y="0"/>
                        </a:cubicBezTo>
                        <a:cubicBezTo>
                          <a:pt x="5568522" y="37433"/>
                          <a:pt x="5548576" y="-19011"/>
                          <a:pt x="5731372" y="0"/>
                        </a:cubicBezTo>
                        <a:cubicBezTo>
                          <a:pt x="5914168" y="19011"/>
                          <a:pt x="6140924" y="-20849"/>
                          <a:pt x="6281956" y="0"/>
                        </a:cubicBezTo>
                        <a:cubicBezTo>
                          <a:pt x="6422988" y="20849"/>
                          <a:pt x="6746239" y="25314"/>
                          <a:pt x="6945309" y="0"/>
                        </a:cubicBezTo>
                        <a:cubicBezTo>
                          <a:pt x="7144379" y="-25314"/>
                          <a:pt x="7368462" y="-29085"/>
                          <a:pt x="7721432" y="0"/>
                        </a:cubicBezTo>
                        <a:cubicBezTo>
                          <a:pt x="8074402" y="29085"/>
                          <a:pt x="8316572" y="-35029"/>
                          <a:pt x="8497556" y="0"/>
                        </a:cubicBezTo>
                        <a:cubicBezTo>
                          <a:pt x="8678540" y="35029"/>
                          <a:pt x="9048608" y="35183"/>
                          <a:pt x="9273679" y="0"/>
                        </a:cubicBezTo>
                        <a:cubicBezTo>
                          <a:pt x="9498750" y="-35183"/>
                          <a:pt x="9917248" y="-10667"/>
                          <a:pt x="10162572" y="0"/>
                        </a:cubicBezTo>
                        <a:cubicBezTo>
                          <a:pt x="10407896" y="10667"/>
                          <a:pt x="10966970" y="-16706"/>
                          <a:pt x="11277006" y="0"/>
                        </a:cubicBezTo>
                        <a:cubicBezTo>
                          <a:pt x="11276601" y="85353"/>
                          <a:pt x="11271105" y="93011"/>
                          <a:pt x="11277006" y="172803"/>
                        </a:cubicBezTo>
                        <a:cubicBezTo>
                          <a:pt x="10952323" y="173064"/>
                          <a:pt x="10683702" y="164972"/>
                          <a:pt x="10500883" y="172803"/>
                        </a:cubicBezTo>
                        <a:cubicBezTo>
                          <a:pt x="10318064" y="180634"/>
                          <a:pt x="10304257" y="175728"/>
                          <a:pt x="10175840" y="172803"/>
                        </a:cubicBezTo>
                        <a:cubicBezTo>
                          <a:pt x="10047423" y="169878"/>
                          <a:pt x="9688277" y="186241"/>
                          <a:pt x="9512486" y="172803"/>
                        </a:cubicBezTo>
                        <a:cubicBezTo>
                          <a:pt x="9336695" y="159365"/>
                          <a:pt x="9163041" y="171552"/>
                          <a:pt x="8961903" y="172803"/>
                        </a:cubicBezTo>
                        <a:cubicBezTo>
                          <a:pt x="8760765" y="174054"/>
                          <a:pt x="8545448" y="190288"/>
                          <a:pt x="8411320" y="172803"/>
                        </a:cubicBezTo>
                        <a:cubicBezTo>
                          <a:pt x="8277192" y="155318"/>
                          <a:pt x="8085547" y="169685"/>
                          <a:pt x="7860737" y="172803"/>
                        </a:cubicBezTo>
                        <a:cubicBezTo>
                          <a:pt x="7635927" y="175921"/>
                          <a:pt x="7509681" y="168600"/>
                          <a:pt x="7310153" y="172803"/>
                        </a:cubicBezTo>
                        <a:cubicBezTo>
                          <a:pt x="7110625" y="177006"/>
                          <a:pt x="6813569" y="158809"/>
                          <a:pt x="6534030" y="172803"/>
                        </a:cubicBezTo>
                        <a:cubicBezTo>
                          <a:pt x="6254491" y="186797"/>
                          <a:pt x="6105601" y="160330"/>
                          <a:pt x="5870677" y="172803"/>
                        </a:cubicBezTo>
                        <a:cubicBezTo>
                          <a:pt x="5635753" y="185276"/>
                          <a:pt x="5663379" y="161456"/>
                          <a:pt x="5545634" y="172803"/>
                        </a:cubicBezTo>
                        <a:cubicBezTo>
                          <a:pt x="5427889" y="184150"/>
                          <a:pt x="5133083" y="159482"/>
                          <a:pt x="4995050" y="172803"/>
                        </a:cubicBezTo>
                        <a:cubicBezTo>
                          <a:pt x="4857017" y="186124"/>
                          <a:pt x="4544505" y="147270"/>
                          <a:pt x="4218927" y="172803"/>
                        </a:cubicBezTo>
                        <a:cubicBezTo>
                          <a:pt x="3893349" y="198336"/>
                          <a:pt x="3880269" y="181439"/>
                          <a:pt x="3781114" y="172803"/>
                        </a:cubicBezTo>
                        <a:cubicBezTo>
                          <a:pt x="3681959" y="164167"/>
                          <a:pt x="3162428" y="142259"/>
                          <a:pt x="2892220" y="172803"/>
                        </a:cubicBezTo>
                        <a:cubicBezTo>
                          <a:pt x="2622012" y="203347"/>
                          <a:pt x="2391247" y="184030"/>
                          <a:pt x="2003327" y="172803"/>
                        </a:cubicBezTo>
                        <a:cubicBezTo>
                          <a:pt x="1615407" y="161576"/>
                          <a:pt x="1494288" y="184573"/>
                          <a:pt x="1339974" y="172803"/>
                        </a:cubicBezTo>
                        <a:cubicBezTo>
                          <a:pt x="1185660" y="161033"/>
                          <a:pt x="438553" y="107785"/>
                          <a:pt x="0" y="172803"/>
                        </a:cubicBezTo>
                        <a:cubicBezTo>
                          <a:pt x="-480" y="117773"/>
                          <a:pt x="530" y="72136"/>
                          <a:pt x="0" y="0"/>
                        </a:cubicBezTo>
                        <a:close/>
                      </a:path>
                      <a:path w="11277006" h="172803" stroke="0" extrusionOk="0">
                        <a:moveTo>
                          <a:pt x="0" y="0"/>
                        </a:moveTo>
                        <a:cubicBezTo>
                          <a:pt x="120013" y="-24280"/>
                          <a:pt x="393011" y="-12899"/>
                          <a:pt x="550583" y="0"/>
                        </a:cubicBezTo>
                        <a:cubicBezTo>
                          <a:pt x="708155" y="12899"/>
                          <a:pt x="780394" y="1855"/>
                          <a:pt x="875626" y="0"/>
                        </a:cubicBezTo>
                        <a:cubicBezTo>
                          <a:pt x="970858" y="-1855"/>
                          <a:pt x="1354265" y="-36878"/>
                          <a:pt x="1764520" y="0"/>
                        </a:cubicBezTo>
                        <a:cubicBezTo>
                          <a:pt x="2174775" y="36878"/>
                          <a:pt x="2179066" y="-19026"/>
                          <a:pt x="2315103" y="0"/>
                        </a:cubicBezTo>
                        <a:cubicBezTo>
                          <a:pt x="2451140" y="19026"/>
                          <a:pt x="2685325" y="13252"/>
                          <a:pt x="2865686" y="0"/>
                        </a:cubicBezTo>
                        <a:cubicBezTo>
                          <a:pt x="3046047" y="-13252"/>
                          <a:pt x="3452103" y="27247"/>
                          <a:pt x="3754580" y="0"/>
                        </a:cubicBezTo>
                        <a:cubicBezTo>
                          <a:pt x="4057057" y="-27247"/>
                          <a:pt x="4073902" y="6797"/>
                          <a:pt x="4192393" y="0"/>
                        </a:cubicBezTo>
                        <a:cubicBezTo>
                          <a:pt x="4310884" y="-6797"/>
                          <a:pt x="4855339" y="-10830"/>
                          <a:pt x="5081286" y="0"/>
                        </a:cubicBezTo>
                        <a:cubicBezTo>
                          <a:pt x="5307233" y="10830"/>
                          <a:pt x="5592114" y="-19855"/>
                          <a:pt x="5970180" y="0"/>
                        </a:cubicBezTo>
                        <a:cubicBezTo>
                          <a:pt x="6348246" y="19855"/>
                          <a:pt x="6478251" y="9831"/>
                          <a:pt x="6633533" y="0"/>
                        </a:cubicBezTo>
                        <a:cubicBezTo>
                          <a:pt x="6788815" y="-9831"/>
                          <a:pt x="7157607" y="2760"/>
                          <a:pt x="7522426" y="0"/>
                        </a:cubicBezTo>
                        <a:cubicBezTo>
                          <a:pt x="7887245" y="-2760"/>
                          <a:pt x="7957969" y="20584"/>
                          <a:pt x="8073010" y="0"/>
                        </a:cubicBezTo>
                        <a:cubicBezTo>
                          <a:pt x="8188051" y="-20584"/>
                          <a:pt x="8433686" y="16303"/>
                          <a:pt x="8623593" y="0"/>
                        </a:cubicBezTo>
                        <a:cubicBezTo>
                          <a:pt x="8813500" y="-16303"/>
                          <a:pt x="9166137" y="4166"/>
                          <a:pt x="9399716" y="0"/>
                        </a:cubicBezTo>
                        <a:cubicBezTo>
                          <a:pt x="9633295" y="-4166"/>
                          <a:pt x="9741670" y="-11305"/>
                          <a:pt x="9950299" y="0"/>
                        </a:cubicBezTo>
                        <a:cubicBezTo>
                          <a:pt x="10158928" y="11305"/>
                          <a:pt x="10655364" y="34674"/>
                          <a:pt x="11277006" y="0"/>
                        </a:cubicBezTo>
                        <a:cubicBezTo>
                          <a:pt x="11285488" y="49446"/>
                          <a:pt x="11274507" y="103732"/>
                          <a:pt x="11277006" y="172803"/>
                        </a:cubicBezTo>
                        <a:cubicBezTo>
                          <a:pt x="10965442" y="176116"/>
                          <a:pt x="10776010" y="190651"/>
                          <a:pt x="10500883" y="172803"/>
                        </a:cubicBezTo>
                        <a:cubicBezTo>
                          <a:pt x="10225756" y="154955"/>
                          <a:pt x="10324127" y="182533"/>
                          <a:pt x="10175840" y="172803"/>
                        </a:cubicBezTo>
                        <a:cubicBezTo>
                          <a:pt x="10027553" y="163073"/>
                          <a:pt x="9926628" y="158251"/>
                          <a:pt x="9738026" y="172803"/>
                        </a:cubicBezTo>
                        <a:cubicBezTo>
                          <a:pt x="9549424" y="187355"/>
                          <a:pt x="9289257" y="188791"/>
                          <a:pt x="8849133" y="172803"/>
                        </a:cubicBezTo>
                        <a:cubicBezTo>
                          <a:pt x="8409009" y="156815"/>
                          <a:pt x="8363747" y="156993"/>
                          <a:pt x="8185780" y="172803"/>
                        </a:cubicBezTo>
                        <a:cubicBezTo>
                          <a:pt x="8007813" y="188613"/>
                          <a:pt x="7956097" y="158860"/>
                          <a:pt x="7747966" y="172803"/>
                        </a:cubicBezTo>
                        <a:cubicBezTo>
                          <a:pt x="7539835" y="186746"/>
                          <a:pt x="7218522" y="187398"/>
                          <a:pt x="7084613" y="172803"/>
                        </a:cubicBezTo>
                        <a:cubicBezTo>
                          <a:pt x="6950704" y="158208"/>
                          <a:pt x="6892360" y="161728"/>
                          <a:pt x="6759570" y="172803"/>
                        </a:cubicBezTo>
                        <a:cubicBezTo>
                          <a:pt x="6626780" y="183878"/>
                          <a:pt x="6509809" y="163032"/>
                          <a:pt x="6434527" y="172803"/>
                        </a:cubicBezTo>
                        <a:cubicBezTo>
                          <a:pt x="6359245" y="182574"/>
                          <a:pt x="5969306" y="164005"/>
                          <a:pt x="5771174" y="172803"/>
                        </a:cubicBezTo>
                        <a:cubicBezTo>
                          <a:pt x="5573042" y="181601"/>
                          <a:pt x="5540365" y="169639"/>
                          <a:pt x="5333360" y="172803"/>
                        </a:cubicBezTo>
                        <a:cubicBezTo>
                          <a:pt x="5126355" y="175967"/>
                          <a:pt x="4727135" y="144340"/>
                          <a:pt x="4557237" y="172803"/>
                        </a:cubicBezTo>
                        <a:cubicBezTo>
                          <a:pt x="4387339" y="201266"/>
                          <a:pt x="4213315" y="178317"/>
                          <a:pt x="4119424" y="172803"/>
                        </a:cubicBezTo>
                        <a:cubicBezTo>
                          <a:pt x="4025533" y="167289"/>
                          <a:pt x="3517090" y="167819"/>
                          <a:pt x="3343301" y="172803"/>
                        </a:cubicBezTo>
                        <a:cubicBezTo>
                          <a:pt x="3169512" y="177787"/>
                          <a:pt x="3127858" y="186688"/>
                          <a:pt x="3018257" y="172803"/>
                        </a:cubicBezTo>
                        <a:cubicBezTo>
                          <a:pt x="2908656" y="158918"/>
                          <a:pt x="2446198" y="210094"/>
                          <a:pt x="2242134" y="172803"/>
                        </a:cubicBezTo>
                        <a:cubicBezTo>
                          <a:pt x="2038070" y="135512"/>
                          <a:pt x="2012307" y="159435"/>
                          <a:pt x="1804321" y="172803"/>
                        </a:cubicBezTo>
                        <a:cubicBezTo>
                          <a:pt x="1596335" y="186171"/>
                          <a:pt x="1575116" y="173868"/>
                          <a:pt x="1479278" y="172803"/>
                        </a:cubicBezTo>
                        <a:cubicBezTo>
                          <a:pt x="1383440" y="171738"/>
                          <a:pt x="1155435" y="184850"/>
                          <a:pt x="1041465" y="172803"/>
                        </a:cubicBezTo>
                        <a:cubicBezTo>
                          <a:pt x="927495" y="160756"/>
                          <a:pt x="244022" y="153768"/>
                          <a:pt x="0" y="172803"/>
                        </a:cubicBezTo>
                        <a:cubicBezTo>
                          <a:pt x="-4629" y="130449"/>
                          <a:pt x="992" y="559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3" name="文字版面配置區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58011" y="23270744"/>
            <a:ext cx="24299466" cy="10252951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TW" altLang="en-US" noProof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2295" y="3931459"/>
            <a:ext cx="23347042" cy="806871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423" y="13440198"/>
            <a:ext cx="23356914" cy="2379639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8355674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團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圖片版面配置區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0547477" y="19295372"/>
            <a:ext cx="3887912" cy="9321775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30" name="圖片版面配置區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843308" y="19306842"/>
            <a:ext cx="3833164" cy="9310311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8" name="圖片版面配置區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271654" y="19306842"/>
            <a:ext cx="3867896" cy="9310311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7" name="圖片版面配置區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97849" y="19306842"/>
            <a:ext cx="3845864" cy="9310311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6" name="圖片版面配置區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22819" y="19266278"/>
            <a:ext cx="3887912" cy="9350885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00037"/>
            <a:ext cx="32391188" cy="8350126"/>
          </a:xfrm>
        </p:spPr>
        <p:txBody>
          <a:bodyPr rtlCol="0"/>
          <a:lstStyle>
            <a:lvl1pPr algn="ctr">
              <a:defRPr sz="1913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19" name="矩形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1722821" y="13024198"/>
            <a:ext cx="28966481" cy="115202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8966481"/>
                      <a:gd name="connsiteY0" fmla="*/ 0 h 115202"/>
                      <a:gd name="connsiteX1" fmla="*/ 689678 w 28966481"/>
                      <a:gd name="connsiteY1" fmla="*/ 0 h 115202"/>
                      <a:gd name="connsiteX2" fmla="*/ 1669021 w 28966481"/>
                      <a:gd name="connsiteY2" fmla="*/ 0 h 115202"/>
                      <a:gd name="connsiteX3" fmla="*/ 1779370 w 28966481"/>
                      <a:gd name="connsiteY3" fmla="*/ 0 h 115202"/>
                      <a:gd name="connsiteX4" fmla="*/ 2469048 w 28966481"/>
                      <a:gd name="connsiteY4" fmla="*/ 0 h 115202"/>
                      <a:gd name="connsiteX5" fmla="*/ 3158726 w 28966481"/>
                      <a:gd name="connsiteY5" fmla="*/ 0 h 115202"/>
                      <a:gd name="connsiteX6" fmla="*/ 3558739 w 28966481"/>
                      <a:gd name="connsiteY6" fmla="*/ 0 h 115202"/>
                      <a:gd name="connsiteX7" fmla="*/ 3958752 w 28966481"/>
                      <a:gd name="connsiteY7" fmla="*/ 0 h 115202"/>
                      <a:gd name="connsiteX8" fmla="*/ 3779436 w 28966481"/>
                      <a:gd name="connsiteY8" fmla="*/ 0 h 115202"/>
                      <a:gd name="connsiteX9" fmla="*/ 3600120 w 28966481"/>
                      <a:gd name="connsiteY9" fmla="*/ 0 h 115202"/>
                      <a:gd name="connsiteX10" fmla="*/ 3420803 w 28966481"/>
                      <a:gd name="connsiteY10" fmla="*/ 0 h 115202"/>
                      <a:gd name="connsiteX11" fmla="*/ 3241487 w 28966481"/>
                      <a:gd name="connsiteY11" fmla="*/ 0 h 115202"/>
                      <a:gd name="connsiteX12" fmla="*/ 3062171 w 28966481"/>
                      <a:gd name="connsiteY12" fmla="*/ 0 h 115202"/>
                      <a:gd name="connsiteX13" fmla="*/ 3462184 w 28966481"/>
                      <a:gd name="connsiteY13" fmla="*/ 0 h 115202"/>
                      <a:gd name="connsiteX14" fmla="*/ 3282868 w 28966481"/>
                      <a:gd name="connsiteY14" fmla="*/ 0 h 115202"/>
                      <a:gd name="connsiteX15" fmla="*/ 4551876 w 28966481"/>
                      <a:gd name="connsiteY15" fmla="*/ 0 h 115202"/>
                      <a:gd name="connsiteX16" fmla="*/ 4372559 w 28966481"/>
                      <a:gd name="connsiteY16" fmla="*/ 0 h 115202"/>
                      <a:gd name="connsiteX17" fmla="*/ 5062237 w 28966481"/>
                      <a:gd name="connsiteY17" fmla="*/ 0 h 115202"/>
                      <a:gd name="connsiteX18" fmla="*/ 6331245 w 28966481"/>
                      <a:gd name="connsiteY18" fmla="*/ 0 h 115202"/>
                      <a:gd name="connsiteX19" fmla="*/ 7600253 w 28966481"/>
                      <a:gd name="connsiteY19" fmla="*/ 0 h 115202"/>
                      <a:gd name="connsiteX20" fmla="*/ 8579596 w 28966481"/>
                      <a:gd name="connsiteY20" fmla="*/ 0 h 115202"/>
                      <a:gd name="connsiteX21" fmla="*/ 8979609 w 28966481"/>
                      <a:gd name="connsiteY21" fmla="*/ 0 h 115202"/>
                      <a:gd name="connsiteX22" fmla="*/ 9089958 w 28966481"/>
                      <a:gd name="connsiteY22" fmla="*/ 0 h 115202"/>
                      <a:gd name="connsiteX23" fmla="*/ 10069301 w 28966481"/>
                      <a:gd name="connsiteY23" fmla="*/ 0 h 115202"/>
                      <a:gd name="connsiteX24" fmla="*/ 11048643 w 28966481"/>
                      <a:gd name="connsiteY24" fmla="*/ 0 h 115202"/>
                      <a:gd name="connsiteX25" fmla="*/ 12027986 w 28966481"/>
                      <a:gd name="connsiteY25" fmla="*/ 0 h 115202"/>
                      <a:gd name="connsiteX26" fmla="*/ 11848670 w 28966481"/>
                      <a:gd name="connsiteY26" fmla="*/ 0 h 115202"/>
                      <a:gd name="connsiteX27" fmla="*/ 11959019 w 28966481"/>
                      <a:gd name="connsiteY27" fmla="*/ 0 h 115202"/>
                      <a:gd name="connsiteX28" fmla="*/ 12938362 w 28966481"/>
                      <a:gd name="connsiteY28" fmla="*/ 0 h 115202"/>
                      <a:gd name="connsiteX29" fmla="*/ 14207369 w 28966481"/>
                      <a:gd name="connsiteY29" fmla="*/ 0 h 115202"/>
                      <a:gd name="connsiteX30" fmla="*/ 15476377 w 28966481"/>
                      <a:gd name="connsiteY30" fmla="*/ 0 h 115202"/>
                      <a:gd name="connsiteX31" fmla="*/ 16166055 w 28966481"/>
                      <a:gd name="connsiteY31" fmla="*/ 0 h 115202"/>
                      <a:gd name="connsiteX32" fmla="*/ 16566068 w 28966481"/>
                      <a:gd name="connsiteY32" fmla="*/ 0 h 115202"/>
                      <a:gd name="connsiteX33" fmla="*/ 17255747 w 28966481"/>
                      <a:gd name="connsiteY33" fmla="*/ 0 h 115202"/>
                      <a:gd name="connsiteX34" fmla="*/ 17945425 w 28966481"/>
                      <a:gd name="connsiteY34" fmla="*/ 0 h 115202"/>
                      <a:gd name="connsiteX35" fmla="*/ 17766108 w 28966481"/>
                      <a:gd name="connsiteY35" fmla="*/ 0 h 115202"/>
                      <a:gd name="connsiteX36" fmla="*/ 18745451 w 28966481"/>
                      <a:gd name="connsiteY36" fmla="*/ 0 h 115202"/>
                      <a:gd name="connsiteX37" fmla="*/ 19724794 w 28966481"/>
                      <a:gd name="connsiteY37" fmla="*/ 0 h 115202"/>
                      <a:gd name="connsiteX38" fmla="*/ 19545478 w 28966481"/>
                      <a:gd name="connsiteY38" fmla="*/ 0 h 115202"/>
                      <a:gd name="connsiteX39" fmla="*/ 19655826 w 28966481"/>
                      <a:gd name="connsiteY39" fmla="*/ 0 h 115202"/>
                      <a:gd name="connsiteX40" fmla="*/ 20055840 w 28966481"/>
                      <a:gd name="connsiteY40" fmla="*/ 0 h 115202"/>
                      <a:gd name="connsiteX41" fmla="*/ 20166188 w 28966481"/>
                      <a:gd name="connsiteY41" fmla="*/ 0 h 115202"/>
                      <a:gd name="connsiteX42" fmla="*/ 20855866 w 28966481"/>
                      <a:gd name="connsiteY42" fmla="*/ 0 h 115202"/>
                      <a:gd name="connsiteX43" fmla="*/ 20966215 w 28966481"/>
                      <a:gd name="connsiteY43" fmla="*/ 0 h 115202"/>
                      <a:gd name="connsiteX44" fmla="*/ 22235223 w 28966481"/>
                      <a:gd name="connsiteY44" fmla="*/ 0 h 115202"/>
                      <a:gd name="connsiteX45" fmla="*/ 23504230 w 28966481"/>
                      <a:gd name="connsiteY45" fmla="*/ 0 h 115202"/>
                      <a:gd name="connsiteX46" fmla="*/ 23324914 w 28966481"/>
                      <a:gd name="connsiteY46" fmla="*/ 0 h 115202"/>
                      <a:gd name="connsiteX47" fmla="*/ 23145598 w 28966481"/>
                      <a:gd name="connsiteY47" fmla="*/ 0 h 115202"/>
                      <a:gd name="connsiteX48" fmla="*/ 23255946 w 28966481"/>
                      <a:gd name="connsiteY48" fmla="*/ 0 h 115202"/>
                      <a:gd name="connsiteX49" fmla="*/ 23655959 w 28966481"/>
                      <a:gd name="connsiteY49" fmla="*/ 0 h 115202"/>
                      <a:gd name="connsiteX50" fmla="*/ 23766308 w 28966481"/>
                      <a:gd name="connsiteY50" fmla="*/ 0 h 115202"/>
                      <a:gd name="connsiteX51" fmla="*/ 23876656 w 28966481"/>
                      <a:gd name="connsiteY51" fmla="*/ 0 h 115202"/>
                      <a:gd name="connsiteX52" fmla="*/ 23987005 w 28966481"/>
                      <a:gd name="connsiteY52" fmla="*/ 0 h 115202"/>
                      <a:gd name="connsiteX53" fmla="*/ 24966348 w 28966481"/>
                      <a:gd name="connsiteY53" fmla="*/ 0 h 115202"/>
                      <a:gd name="connsiteX54" fmla="*/ 25076696 w 28966481"/>
                      <a:gd name="connsiteY54" fmla="*/ 0 h 115202"/>
                      <a:gd name="connsiteX55" fmla="*/ 25766375 w 28966481"/>
                      <a:gd name="connsiteY55" fmla="*/ 0 h 115202"/>
                      <a:gd name="connsiteX56" fmla="*/ 25876723 w 28966481"/>
                      <a:gd name="connsiteY56" fmla="*/ 0 h 115202"/>
                      <a:gd name="connsiteX57" fmla="*/ 27145731 w 28966481"/>
                      <a:gd name="connsiteY57" fmla="*/ 0 h 115202"/>
                      <a:gd name="connsiteX58" fmla="*/ 28125074 w 28966481"/>
                      <a:gd name="connsiteY58" fmla="*/ 0 h 115202"/>
                      <a:gd name="connsiteX59" fmla="*/ 28966481 w 28966481"/>
                      <a:gd name="connsiteY59" fmla="*/ 0 h 115202"/>
                      <a:gd name="connsiteX60" fmla="*/ 28966481 w 28966481"/>
                      <a:gd name="connsiteY60" fmla="*/ 115202 h 115202"/>
                      <a:gd name="connsiteX61" fmla="*/ 29145797 w 28966481"/>
                      <a:gd name="connsiteY61" fmla="*/ 115202 h 115202"/>
                      <a:gd name="connsiteX62" fmla="*/ 29325114 w 28966481"/>
                      <a:gd name="connsiteY62" fmla="*/ 115202 h 115202"/>
                      <a:gd name="connsiteX63" fmla="*/ 29504430 w 28966481"/>
                      <a:gd name="connsiteY63" fmla="*/ 115202 h 115202"/>
                      <a:gd name="connsiteX64" fmla="*/ 28814752 w 28966481"/>
                      <a:gd name="connsiteY64" fmla="*/ 115202 h 115202"/>
                      <a:gd name="connsiteX65" fmla="*/ 28704403 w 28966481"/>
                      <a:gd name="connsiteY65" fmla="*/ 115202 h 115202"/>
                      <a:gd name="connsiteX66" fmla="*/ 28594055 w 28966481"/>
                      <a:gd name="connsiteY66" fmla="*/ 115202 h 115202"/>
                      <a:gd name="connsiteX67" fmla="*/ 27904377 w 28966481"/>
                      <a:gd name="connsiteY67" fmla="*/ 115202 h 115202"/>
                      <a:gd name="connsiteX68" fmla="*/ 27504363 w 28966481"/>
                      <a:gd name="connsiteY68" fmla="*/ 115202 h 115202"/>
                      <a:gd name="connsiteX69" fmla="*/ 26525020 w 28966481"/>
                      <a:gd name="connsiteY69" fmla="*/ 115202 h 115202"/>
                      <a:gd name="connsiteX70" fmla="*/ 25835342 w 28966481"/>
                      <a:gd name="connsiteY70" fmla="*/ 115202 h 115202"/>
                      <a:gd name="connsiteX71" fmla="*/ 25435329 w 28966481"/>
                      <a:gd name="connsiteY71" fmla="*/ 115202 h 115202"/>
                      <a:gd name="connsiteX72" fmla="*/ 24745651 w 28966481"/>
                      <a:gd name="connsiteY72" fmla="*/ 115202 h 115202"/>
                      <a:gd name="connsiteX73" fmla="*/ 23766308 w 28966481"/>
                      <a:gd name="connsiteY73" fmla="*/ 115202 h 115202"/>
                      <a:gd name="connsiteX74" fmla="*/ 23366295 w 28966481"/>
                      <a:gd name="connsiteY74" fmla="*/ 115202 h 115202"/>
                      <a:gd name="connsiteX75" fmla="*/ 22676617 w 28966481"/>
                      <a:gd name="connsiteY75" fmla="*/ 115202 h 115202"/>
                      <a:gd name="connsiteX76" fmla="*/ 21697274 w 28966481"/>
                      <a:gd name="connsiteY76" fmla="*/ 115202 h 115202"/>
                      <a:gd name="connsiteX77" fmla="*/ 21007596 w 28966481"/>
                      <a:gd name="connsiteY77" fmla="*/ 115202 h 115202"/>
                      <a:gd name="connsiteX78" fmla="*/ 20028253 w 28966481"/>
                      <a:gd name="connsiteY78" fmla="*/ 115202 h 115202"/>
                      <a:gd name="connsiteX79" fmla="*/ 19338574 w 28966481"/>
                      <a:gd name="connsiteY79" fmla="*/ 115202 h 115202"/>
                      <a:gd name="connsiteX80" fmla="*/ 18938561 w 28966481"/>
                      <a:gd name="connsiteY80" fmla="*/ 115202 h 115202"/>
                      <a:gd name="connsiteX81" fmla="*/ 19117877 w 28966481"/>
                      <a:gd name="connsiteY81" fmla="*/ 115202 h 115202"/>
                      <a:gd name="connsiteX82" fmla="*/ 17848870 w 28966481"/>
                      <a:gd name="connsiteY82" fmla="*/ 115202 h 115202"/>
                      <a:gd name="connsiteX83" fmla="*/ 16869527 w 28966481"/>
                      <a:gd name="connsiteY83" fmla="*/ 115202 h 115202"/>
                      <a:gd name="connsiteX84" fmla="*/ 15890184 w 28966481"/>
                      <a:gd name="connsiteY84" fmla="*/ 115202 h 115202"/>
                      <a:gd name="connsiteX85" fmla="*/ 15490171 w 28966481"/>
                      <a:gd name="connsiteY85" fmla="*/ 115202 h 115202"/>
                      <a:gd name="connsiteX86" fmla="*/ 14510828 w 28966481"/>
                      <a:gd name="connsiteY86" fmla="*/ 115202 h 115202"/>
                      <a:gd name="connsiteX87" fmla="*/ 13821150 w 28966481"/>
                      <a:gd name="connsiteY87" fmla="*/ 115202 h 115202"/>
                      <a:gd name="connsiteX88" fmla="*/ 12841807 w 28966481"/>
                      <a:gd name="connsiteY88" fmla="*/ 115202 h 115202"/>
                      <a:gd name="connsiteX89" fmla="*/ 11862464 w 28966481"/>
                      <a:gd name="connsiteY89" fmla="*/ 115202 h 115202"/>
                      <a:gd name="connsiteX90" fmla="*/ 12041780 w 28966481"/>
                      <a:gd name="connsiteY90" fmla="*/ 115202 h 115202"/>
                      <a:gd name="connsiteX91" fmla="*/ 11352102 w 28966481"/>
                      <a:gd name="connsiteY91" fmla="*/ 115202 h 115202"/>
                      <a:gd name="connsiteX92" fmla="*/ 10662424 w 28966481"/>
                      <a:gd name="connsiteY92" fmla="*/ 115202 h 115202"/>
                      <a:gd name="connsiteX93" fmla="*/ 9393416 w 28966481"/>
                      <a:gd name="connsiteY93" fmla="*/ 115202 h 115202"/>
                      <a:gd name="connsiteX94" fmla="*/ 9572732 w 28966481"/>
                      <a:gd name="connsiteY94" fmla="*/ 115202 h 115202"/>
                      <a:gd name="connsiteX95" fmla="*/ 9462384 w 28966481"/>
                      <a:gd name="connsiteY95" fmla="*/ 115202 h 115202"/>
                      <a:gd name="connsiteX96" fmla="*/ 8483041 w 28966481"/>
                      <a:gd name="connsiteY96" fmla="*/ 115202 h 115202"/>
                      <a:gd name="connsiteX97" fmla="*/ 8662357 w 28966481"/>
                      <a:gd name="connsiteY97" fmla="*/ 115202 h 115202"/>
                      <a:gd name="connsiteX98" fmla="*/ 7683014 w 28966481"/>
                      <a:gd name="connsiteY98" fmla="*/ 115202 h 115202"/>
                      <a:gd name="connsiteX99" fmla="*/ 7862331 w 28966481"/>
                      <a:gd name="connsiteY99" fmla="*/ 115202 h 115202"/>
                      <a:gd name="connsiteX100" fmla="*/ 7462317 w 28966481"/>
                      <a:gd name="connsiteY100" fmla="*/ 115202 h 115202"/>
                      <a:gd name="connsiteX101" fmla="*/ 7351969 w 28966481"/>
                      <a:gd name="connsiteY101" fmla="*/ 115202 h 115202"/>
                      <a:gd name="connsiteX102" fmla="*/ 7241620 w 28966481"/>
                      <a:gd name="connsiteY102" fmla="*/ 115202 h 115202"/>
                      <a:gd name="connsiteX103" fmla="*/ 7131272 w 28966481"/>
                      <a:gd name="connsiteY103" fmla="*/ 115202 h 115202"/>
                      <a:gd name="connsiteX104" fmla="*/ 5862264 w 28966481"/>
                      <a:gd name="connsiteY104" fmla="*/ 115202 h 115202"/>
                      <a:gd name="connsiteX105" fmla="*/ 5462251 w 28966481"/>
                      <a:gd name="connsiteY105" fmla="*/ 115202 h 115202"/>
                      <a:gd name="connsiteX106" fmla="*/ 5351902 w 28966481"/>
                      <a:gd name="connsiteY106" fmla="*/ 115202 h 115202"/>
                      <a:gd name="connsiteX107" fmla="*/ 5241554 w 28966481"/>
                      <a:gd name="connsiteY107" fmla="*/ 115202 h 115202"/>
                      <a:gd name="connsiteX108" fmla="*/ 4551876 w 28966481"/>
                      <a:gd name="connsiteY108" fmla="*/ 115202 h 115202"/>
                      <a:gd name="connsiteX109" fmla="*/ 3282868 w 28966481"/>
                      <a:gd name="connsiteY109" fmla="*/ 115202 h 115202"/>
                      <a:gd name="connsiteX110" fmla="*/ 3172519 w 28966481"/>
                      <a:gd name="connsiteY110" fmla="*/ 115202 h 115202"/>
                      <a:gd name="connsiteX111" fmla="*/ 2482841 w 28966481"/>
                      <a:gd name="connsiteY111" fmla="*/ 115202 h 115202"/>
                      <a:gd name="connsiteX112" fmla="*/ 1213833 w 28966481"/>
                      <a:gd name="connsiteY112" fmla="*/ 115202 h 115202"/>
                      <a:gd name="connsiteX113" fmla="*/ 1393150 w 28966481"/>
                      <a:gd name="connsiteY113" fmla="*/ 115202 h 115202"/>
                      <a:gd name="connsiteX114" fmla="*/ 993136 w 28966481"/>
                      <a:gd name="connsiteY114" fmla="*/ 115202 h 115202"/>
                      <a:gd name="connsiteX115" fmla="*/ 1172453 w 28966481"/>
                      <a:gd name="connsiteY115" fmla="*/ 115202 h 115202"/>
                      <a:gd name="connsiteX116" fmla="*/ 1351769 w 28966481"/>
                      <a:gd name="connsiteY116" fmla="*/ 115202 h 115202"/>
                      <a:gd name="connsiteX117" fmla="*/ 1241421 w 28966481"/>
                      <a:gd name="connsiteY117" fmla="*/ 115202 h 115202"/>
                      <a:gd name="connsiteX118" fmla="*/ 1420737 w 28966481"/>
                      <a:gd name="connsiteY118" fmla="*/ 115202 h 115202"/>
                      <a:gd name="connsiteX119" fmla="*/ 1600053 w 28966481"/>
                      <a:gd name="connsiteY119" fmla="*/ 115202 h 115202"/>
                      <a:gd name="connsiteX120" fmla="*/ 910375 w 28966481"/>
                      <a:gd name="connsiteY120" fmla="*/ 115202 h 115202"/>
                      <a:gd name="connsiteX121" fmla="*/ 1089691 w 28966481"/>
                      <a:gd name="connsiteY121" fmla="*/ 115202 h 115202"/>
                      <a:gd name="connsiteX122" fmla="*/ 979343 w 28966481"/>
                      <a:gd name="connsiteY122" fmla="*/ 115202 h 115202"/>
                      <a:gd name="connsiteX123" fmla="*/ 0 w 28966481"/>
                      <a:gd name="connsiteY123" fmla="*/ 115202 h 115202"/>
                      <a:gd name="connsiteX124" fmla="*/ 0 w 28966481"/>
                      <a:gd name="connsiteY124" fmla="*/ 0 h 1152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</a:cxnLst>
                    <a:rect l="l" t="t" r="r" b="b"/>
                    <a:pathLst>
                      <a:path w="28966481" h="115202" fill="none" extrusionOk="0">
                        <a:moveTo>
                          <a:pt x="0" y="0"/>
                        </a:moveTo>
                        <a:cubicBezTo>
                          <a:pt x="300274" y="-23650"/>
                          <a:pt x="353655" y="-9765"/>
                          <a:pt x="689678" y="0"/>
                        </a:cubicBezTo>
                        <a:cubicBezTo>
                          <a:pt x="1025701" y="9765"/>
                          <a:pt x="1261590" y="30936"/>
                          <a:pt x="1669021" y="0"/>
                        </a:cubicBezTo>
                        <a:cubicBezTo>
                          <a:pt x="2076452" y="-30936"/>
                          <a:pt x="1739409" y="-5369"/>
                          <a:pt x="1779370" y="0"/>
                        </a:cubicBezTo>
                        <a:cubicBezTo>
                          <a:pt x="1819331" y="5369"/>
                          <a:pt x="2133825" y="-10060"/>
                          <a:pt x="2469048" y="0"/>
                        </a:cubicBezTo>
                        <a:cubicBezTo>
                          <a:pt x="2804271" y="10060"/>
                          <a:pt x="2970907" y="25887"/>
                          <a:pt x="3158726" y="0"/>
                        </a:cubicBezTo>
                        <a:cubicBezTo>
                          <a:pt x="3346545" y="-25887"/>
                          <a:pt x="3379327" y="-8072"/>
                          <a:pt x="3558739" y="0"/>
                        </a:cubicBezTo>
                        <a:cubicBezTo>
                          <a:pt x="3738151" y="8072"/>
                          <a:pt x="3775307" y="6689"/>
                          <a:pt x="3958752" y="0"/>
                        </a:cubicBezTo>
                        <a:cubicBezTo>
                          <a:pt x="3775307" y="6689"/>
                          <a:pt x="3857516" y="-1768"/>
                          <a:pt x="3779436" y="0"/>
                        </a:cubicBezTo>
                        <a:cubicBezTo>
                          <a:pt x="3701356" y="1768"/>
                          <a:pt x="3642768" y="365"/>
                          <a:pt x="3600120" y="0"/>
                        </a:cubicBezTo>
                        <a:cubicBezTo>
                          <a:pt x="3557472" y="-365"/>
                          <a:pt x="3471275" y="556"/>
                          <a:pt x="3420803" y="0"/>
                        </a:cubicBezTo>
                        <a:cubicBezTo>
                          <a:pt x="3370331" y="-556"/>
                          <a:pt x="3320423" y="-6443"/>
                          <a:pt x="3241487" y="0"/>
                        </a:cubicBezTo>
                        <a:cubicBezTo>
                          <a:pt x="3162551" y="6443"/>
                          <a:pt x="3114508" y="3589"/>
                          <a:pt x="3062171" y="0"/>
                        </a:cubicBezTo>
                        <a:cubicBezTo>
                          <a:pt x="3114508" y="3589"/>
                          <a:pt x="3355665" y="9021"/>
                          <a:pt x="3462184" y="0"/>
                        </a:cubicBezTo>
                        <a:cubicBezTo>
                          <a:pt x="3355665" y="9021"/>
                          <a:pt x="3345172" y="-2482"/>
                          <a:pt x="3282868" y="0"/>
                        </a:cubicBezTo>
                        <a:cubicBezTo>
                          <a:pt x="3345172" y="-2482"/>
                          <a:pt x="4277154" y="-32408"/>
                          <a:pt x="4551876" y="0"/>
                        </a:cubicBezTo>
                        <a:cubicBezTo>
                          <a:pt x="4277154" y="-32408"/>
                          <a:pt x="4408876" y="-1326"/>
                          <a:pt x="4372559" y="0"/>
                        </a:cubicBezTo>
                        <a:cubicBezTo>
                          <a:pt x="4408876" y="-1326"/>
                          <a:pt x="4807624" y="30666"/>
                          <a:pt x="5062237" y="0"/>
                        </a:cubicBezTo>
                        <a:cubicBezTo>
                          <a:pt x="5316850" y="-30666"/>
                          <a:pt x="5783883" y="-38133"/>
                          <a:pt x="6331245" y="0"/>
                        </a:cubicBezTo>
                        <a:cubicBezTo>
                          <a:pt x="6878607" y="38133"/>
                          <a:pt x="7093768" y="-36872"/>
                          <a:pt x="7600253" y="0"/>
                        </a:cubicBezTo>
                        <a:cubicBezTo>
                          <a:pt x="8106738" y="36872"/>
                          <a:pt x="8271587" y="-26778"/>
                          <a:pt x="8579596" y="0"/>
                        </a:cubicBezTo>
                        <a:cubicBezTo>
                          <a:pt x="8887605" y="26778"/>
                          <a:pt x="8831432" y="-8099"/>
                          <a:pt x="8979609" y="0"/>
                        </a:cubicBezTo>
                        <a:cubicBezTo>
                          <a:pt x="9127786" y="8099"/>
                          <a:pt x="9037783" y="3291"/>
                          <a:pt x="9089958" y="0"/>
                        </a:cubicBezTo>
                        <a:cubicBezTo>
                          <a:pt x="9142133" y="-3291"/>
                          <a:pt x="9835161" y="-11481"/>
                          <a:pt x="10069301" y="0"/>
                        </a:cubicBezTo>
                        <a:cubicBezTo>
                          <a:pt x="10303441" y="11481"/>
                          <a:pt x="10654086" y="-33024"/>
                          <a:pt x="11048643" y="0"/>
                        </a:cubicBezTo>
                        <a:cubicBezTo>
                          <a:pt x="11443200" y="33024"/>
                          <a:pt x="11752599" y="11530"/>
                          <a:pt x="12027986" y="0"/>
                        </a:cubicBezTo>
                        <a:cubicBezTo>
                          <a:pt x="11752599" y="11530"/>
                          <a:pt x="11891131" y="-2806"/>
                          <a:pt x="11848670" y="0"/>
                        </a:cubicBezTo>
                        <a:cubicBezTo>
                          <a:pt x="11891131" y="-2806"/>
                          <a:pt x="11908341" y="371"/>
                          <a:pt x="11959019" y="0"/>
                        </a:cubicBezTo>
                        <a:cubicBezTo>
                          <a:pt x="12009697" y="-371"/>
                          <a:pt x="12505054" y="-13309"/>
                          <a:pt x="12938362" y="0"/>
                        </a:cubicBezTo>
                        <a:cubicBezTo>
                          <a:pt x="13371670" y="13309"/>
                          <a:pt x="13612247" y="2128"/>
                          <a:pt x="14207369" y="0"/>
                        </a:cubicBezTo>
                        <a:cubicBezTo>
                          <a:pt x="14802491" y="-2128"/>
                          <a:pt x="15084814" y="49969"/>
                          <a:pt x="15476377" y="0"/>
                        </a:cubicBezTo>
                        <a:cubicBezTo>
                          <a:pt x="15867940" y="-49969"/>
                          <a:pt x="15926380" y="-14736"/>
                          <a:pt x="16166055" y="0"/>
                        </a:cubicBezTo>
                        <a:cubicBezTo>
                          <a:pt x="16405730" y="14736"/>
                          <a:pt x="16412414" y="14117"/>
                          <a:pt x="16566068" y="0"/>
                        </a:cubicBezTo>
                        <a:cubicBezTo>
                          <a:pt x="16719722" y="-14117"/>
                          <a:pt x="16986245" y="-25574"/>
                          <a:pt x="17255747" y="0"/>
                        </a:cubicBezTo>
                        <a:cubicBezTo>
                          <a:pt x="17525249" y="25574"/>
                          <a:pt x="17707700" y="-16616"/>
                          <a:pt x="17945425" y="0"/>
                        </a:cubicBezTo>
                        <a:cubicBezTo>
                          <a:pt x="17707700" y="-16616"/>
                          <a:pt x="17832554" y="-7268"/>
                          <a:pt x="17766108" y="0"/>
                        </a:cubicBezTo>
                        <a:cubicBezTo>
                          <a:pt x="17832554" y="-7268"/>
                          <a:pt x="18418054" y="18647"/>
                          <a:pt x="18745451" y="0"/>
                        </a:cubicBezTo>
                        <a:cubicBezTo>
                          <a:pt x="19072848" y="-18647"/>
                          <a:pt x="19318941" y="22271"/>
                          <a:pt x="19724794" y="0"/>
                        </a:cubicBezTo>
                        <a:cubicBezTo>
                          <a:pt x="19318941" y="22271"/>
                          <a:pt x="19586203" y="2454"/>
                          <a:pt x="19545478" y="0"/>
                        </a:cubicBezTo>
                        <a:cubicBezTo>
                          <a:pt x="19586203" y="2454"/>
                          <a:pt x="19624762" y="4934"/>
                          <a:pt x="19655826" y="0"/>
                        </a:cubicBezTo>
                        <a:cubicBezTo>
                          <a:pt x="19686890" y="-4934"/>
                          <a:pt x="19906460" y="-12237"/>
                          <a:pt x="20055840" y="0"/>
                        </a:cubicBezTo>
                        <a:cubicBezTo>
                          <a:pt x="20205220" y="12237"/>
                          <a:pt x="20137017" y="-5465"/>
                          <a:pt x="20166188" y="0"/>
                        </a:cubicBezTo>
                        <a:cubicBezTo>
                          <a:pt x="20195359" y="5465"/>
                          <a:pt x="20528962" y="21942"/>
                          <a:pt x="20855866" y="0"/>
                        </a:cubicBezTo>
                        <a:cubicBezTo>
                          <a:pt x="21182770" y="-21942"/>
                          <a:pt x="20938990" y="-2505"/>
                          <a:pt x="20966215" y="0"/>
                        </a:cubicBezTo>
                        <a:cubicBezTo>
                          <a:pt x="20993440" y="2505"/>
                          <a:pt x="21624930" y="-61426"/>
                          <a:pt x="22235223" y="0"/>
                        </a:cubicBezTo>
                        <a:cubicBezTo>
                          <a:pt x="22845516" y="61426"/>
                          <a:pt x="22984352" y="-54356"/>
                          <a:pt x="23504230" y="0"/>
                        </a:cubicBezTo>
                        <a:cubicBezTo>
                          <a:pt x="22984352" y="-54356"/>
                          <a:pt x="23389848" y="-3414"/>
                          <a:pt x="23324914" y="0"/>
                        </a:cubicBezTo>
                        <a:cubicBezTo>
                          <a:pt x="23259980" y="3414"/>
                          <a:pt x="23193376" y="-3811"/>
                          <a:pt x="23145598" y="0"/>
                        </a:cubicBezTo>
                        <a:cubicBezTo>
                          <a:pt x="23193376" y="-3811"/>
                          <a:pt x="23206694" y="3329"/>
                          <a:pt x="23255946" y="0"/>
                        </a:cubicBezTo>
                        <a:cubicBezTo>
                          <a:pt x="23305198" y="-3329"/>
                          <a:pt x="23538152" y="-11799"/>
                          <a:pt x="23655959" y="0"/>
                        </a:cubicBezTo>
                        <a:cubicBezTo>
                          <a:pt x="23773766" y="11799"/>
                          <a:pt x="23721450" y="-4267"/>
                          <a:pt x="23766308" y="0"/>
                        </a:cubicBezTo>
                        <a:cubicBezTo>
                          <a:pt x="23811166" y="4267"/>
                          <a:pt x="23826940" y="-471"/>
                          <a:pt x="23876656" y="0"/>
                        </a:cubicBezTo>
                        <a:cubicBezTo>
                          <a:pt x="23926372" y="471"/>
                          <a:pt x="23941743" y="5005"/>
                          <a:pt x="23987005" y="0"/>
                        </a:cubicBezTo>
                        <a:cubicBezTo>
                          <a:pt x="24032267" y="-5005"/>
                          <a:pt x="24519104" y="-18266"/>
                          <a:pt x="24966348" y="0"/>
                        </a:cubicBezTo>
                        <a:cubicBezTo>
                          <a:pt x="25413592" y="18266"/>
                          <a:pt x="25023432" y="-4786"/>
                          <a:pt x="25076696" y="0"/>
                        </a:cubicBezTo>
                        <a:cubicBezTo>
                          <a:pt x="25129960" y="4786"/>
                          <a:pt x="25548223" y="30212"/>
                          <a:pt x="25766375" y="0"/>
                        </a:cubicBezTo>
                        <a:cubicBezTo>
                          <a:pt x="25984527" y="-30212"/>
                          <a:pt x="25825446" y="2369"/>
                          <a:pt x="25876723" y="0"/>
                        </a:cubicBezTo>
                        <a:cubicBezTo>
                          <a:pt x="25928000" y="-2369"/>
                          <a:pt x="26523112" y="35146"/>
                          <a:pt x="27145731" y="0"/>
                        </a:cubicBezTo>
                        <a:cubicBezTo>
                          <a:pt x="27768350" y="-35146"/>
                          <a:pt x="27904560" y="4270"/>
                          <a:pt x="28125074" y="0"/>
                        </a:cubicBezTo>
                        <a:cubicBezTo>
                          <a:pt x="28345588" y="-4270"/>
                          <a:pt x="28592335" y="-8646"/>
                          <a:pt x="28966481" y="0"/>
                        </a:cubicBezTo>
                        <a:cubicBezTo>
                          <a:pt x="28961903" y="43595"/>
                          <a:pt x="28971866" y="57865"/>
                          <a:pt x="28966481" y="115202"/>
                        </a:cubicBezTo>
                        <a:cubicBezTo>
                          <a:pt x="29009428" y="121231"/>
                          <a:pt x="29068101" y="109199"/>
                          <a:pt x="29145797" y="115202"/>
                        </a:cubicBezTo>
                        <a:cubicBezTo>
                          <a:pt x="29223493" y="121205"/>
                          <a:pt x="29243033" y="109490"/>
                          <a:pt x="29325114" y="115202"/>
                        </a:cubicBezTo>
                        <a:cubicBezTo>
                          <a:pt x="29407195" y="120914"/>
                          <a:pt x="29458001" y="118420"/>
                          <a:pt x="29504430" y="115202"/>
                        </a:cubicBezTo>
                        <a:cubicBezTo>
                          <a:pt x="29458001" y="118420"/>
                          <a:pt x="29032801" y="91457"/>
                          <a:pt x="28814752" y="115202"/>
                        </a:cubicBezTo>
                        <a:cubicBezTo>
                          <a:pt x="28596703" y="138947"/>
                          <a:pt x="28749979" y="114844"/>
                          <a:pt x="28704403" y="115202"/>
                        </a:cubicBezTo>
                        <a:cubicBezTo>
                          <a:pt x="28658827" y="115560"/>
                          <a:pt x="28636541" y="119079"/>
                          <a:pt x="28594055" y="115202"/>
                        </a:cubicBezTo>
                        <a:cubicBezTo>
                          <a:pt x="28551569" y="111325"/>
                          <a:pt x="28071639" y="118322"/>
                          <a:pt x="27904377" y="115202"/>
                        </a:cubicBezTo>
                        <a:cubicBezTo>
                          <a:pt x="27737115" y="112082"/>
                          <a:pt x="27586888" y="123445"/>
                          <a:pt x="27504363" y="115202"/>
                        </a:cubicBezTo>
                        <a:cubicBezTo>
                          <a:pt x="27421838" y="106959"/>
                          <a:pt x="26810124" y="99065"/>
                          <a:pt x="26525020" y="115202"/>
                        </a:cubicBezTo>
                        <a:cubicBezTo>
                          <a:pt x="26239916" y="131339"/>
                          <a:pt x="26168757" y="126827"/>
                          <a:pt x="25835342" y="115202"/>
                        </a:cubicBezTo>
                        <a:cubicBezTo>
                          <a:pt x="25501927" y="103577"/>
                          <a:pt x="25594277" y="106677"/>
                          <a:pt x="25435329" y="115202"/>
                        </a:cubicBezTo>
                        <a:cubicBezTo>
                          <a:pt x="25276381" y="123727"/>
                          <a:pt x="25071088" y="86496"/>
                          <a:pt x="24745651" y="115202"/>
                        </a:cubicBezTo>
                        <a:cubicBezTo>
                          <a:pt x="24420214" y="143908"/>
                          <a:pt x="24087190" y="99709"/>
                          <a:pt x="23766308" y="115202"/>
                        </a:cubicBezTo>
                        <a:cubicBezTo>
                          <a:pt x="23445426" y="130695"/>
                          <a:pt x="23475700" y="105454"/>
                          <a:pt x="23366295" y="115202"/>
                        </a:cubicBezTo>
                        <a:cubicBezTo>
                          <a:pt x="23256890" y="124950"/>
                          <a:pt x="22962284" y="111494"/>
                          <a:pt x="22676617" y="115202"/>
                        </a:cubicBezTo>
                        <a:cubicBezTo>
                          <a:pt x="22390950" y="118910"/>
                          <a:pt x="22184511" y="80012"/>
                          <a:pt x="21697274" y="115202"/>
                        </a:cubicBezTo>
                        <a:cubicBezTo>
                          <a:pt x="21210037" y="150392"/>
                          <a:pt x="21232916" y="125856"/>
                          <a:pt x="21007596" y="115202"/>
                        </a:cubicBezTo>
                        <a:cubicBezTo>
                          <a:pt x="20782276" y="104548"/>
                          <a:pt x="20309523" y="125060"/>
                          <a:pt x="20028253" y="115202"/>
                        </a:cubicBezTo>
                        <a:cubicBezTo>
                          <a:pt x="19746983" y="105344"/>
                          <a:pt x="19572704" y="123746"/>
                          <a:pt x="19338574" y="115202"/>
                        </a:cubicBezTo>
                        <a:cubicBezTo>
                          <a:pt x="19104444" y="106658"/>
                          <a:pt x="19027633" y="108309"/>
                          <a:pt x="18938561" y="115202"/>
                        </a:cubicBezTo>
                        <a:cubicBezTo>
                          <a:pt x="19027633" y="108309"/>
                          <a:pt x="19048549" y="121228"/>
                          <a:pt x="19117877" y="115202"/>
                        </a:cubicBezTo>
                        <a:cubicBezTo>
                          <a:pt x="19048549" y="121228"/>
                          <a:pt x="18281062" y="154607"/>
                          <a:pt x="17848870" y="115202"/>
                        </a:cubicBezTo>
                        <a:cubicBezTo>
                          <a:pt x="17416678" y="75797"/>
                          <a:pt x="17352954" y="120868"/>
                          <a:pt x="16869527" y="115202"/>
                        </a:cubicBezTo>
                        <a:cubicBezTo>
                          <a:pt x="16386100" y="109536"/>
                          <a:pt x="16105559" y="102123"/>
                          <a:pt x="15890184" y="115202"/>
                        </a:cubicBezTo>
                        <a:cubicBezTo>
                          <a:pt x="15674809" y="128281"/>
                          <a:pt x="15681145" y="102215"/>
                          <a:pt x="15490171" y="115202"/>
                        </a:cubicBezTo>
                        <a:cubicBezTo>
                          <a:pt x="15299197" y="128189"/>
                          <a:pt x="14989846" y="124827"/>
                          <a:pt x="14510828" y="115202"/>
                        </a:cubicBezTo>
                        <a:cubicBezTo>
                          <a:pt x="14031810" y="105577"/>
                          <a:pt x="14000208" y="142526"/>
                          <a:pt x="13821150" y="115202"/>
                        </a:cubicBezTo>
                        <a:cubicBezTo>
                          <a:pt x="13642092" y="87878"/>
                          <a:pt x="13325975" y="96922"/>
                          <a:pt x="12841807" y="115202"/>
                        </a:cubicBezTo>
                        <a:cubicBezTo>
                          <a:pt x="12357639" y="133482"/>
                          <a:pt x="12272543" y="106729"/>
                          <a:pt x="11862464" y="115202"/>
                        </a:cubicBezTo>
                        <a:cubicBezTo>
                          <a:pt x="12272543" y="106729"/>
                          <a:pt x="11954719" y="108083"/>
                          <a:pt x="12041780" y="115202"/>
                        </a:cubicBezTo>
                        <a:cubicBezTo>
                          <a:pt x="11954719" y="108083"/>
                          <a:pt x="11613518" y="110507"/>
                          <a:pt x="11352102" y="115202"/>
                        </a:cubicBezTo>
                        <a:cubicBezTo>
                          <a:pt x="11090686" y="119897"/>
                          <a:pt x="10915819" y="148712"/>
                          <a:pt x="10662424" y="115202"/>
                        </a:cubicBezTo>
                        <a:cubicBezTo>
                          <a:pt x="10409029" y="81692"/>
                          <a:pt x="9675107" y="168884"/>
                          <a:pt x="9393416" y="115202"/>
                        </a:cubicBezTo>
                        <a:cubicBezTo>
                          <a:pt x="9675107" y="168884"/>
                          <a:pt x="9495012" y="109174"/>
                          <a:pt x="9572732" y="115202"/>
                        </a:cubicBezTo>
                        <a:cubicBezTo>
                          <a:pt x="9495012" y="109174"/>
                          <a:pt x="9508881" y="119011"/>
                          <a:pt x="9462384" y="115202"/>
                        </a:cubicBezTo>
                        <a:cubicBezTo>
                          <a:pt x="9415887" y="111393"/>
                          <a:pt x="8911106" y="85826"/>
                          <a:pt x="8483041" y="115202"/>
                        </a:cubicBezTo>
                        <a:cubicBezTo>
                          <a:pt x="8911106" y="85826"/>
                          <a:pt x="8594858" y="112029"/>
                          <a:pt x="8662357" y="115202"/>
                        </a:cubicBezTo>
                        <a:cubicBezTo>
                          <a:pt x="8594858" y="112029"/>
                          <a:pt x="8106906" y="82242"/>
                          <a:pt x="7683014" y="115202"/>
                        </a:cubicBezTo>
                        <a:cubicBezTo>
                          <a:pt x="8106906" y="82242"/>
                          <a:pt x="7788558" y="115232"/>
                          <a:pt x="7862331" y="115202"/>
                        </a:cubicBezTo>
                        <a:cubicBezTo>
                          <a:pt x="7788558" y="115232"/>
                          <a:pt x="7623787" y="127801"/>
                          <a:pt x="7462317" y="115202"/>
                        </a:cubicBezTo>
                        <a:cubicBezTo>
                          <a:pt x="7300847" y="102603"/>
                          <a:pt x="7401883" y="113817"/>
                          <a:pt x="7351969" y="115202"/>
                        </a:cubicBezTo>
                        <a:cubicBezTo>
                          <a:pt x="7302055" y="116587"/>
                          <a:pt x="7271192" y="114982"/>
                          <a:pt x="7241620" y="115202"/>
                        </a:cubicBezTo>
                        <a:cubicBezTo>
                          <a:pt x="7212048" y="115422"/>
                          <a:pt x="7159772" y="115122"/>
                          <a:pt x="7131272" y="115202"/>
                        </a:cubicBezTo>
                        <a:cubicBezTo>
                          <a:pt x="7102772" y="115282"/>
                          <a:pt x="6379404" y="113455"/>
                          <a:pt x="5862264" y="115202"/>
                        </a:cubicBezTo>
                        <a:cubicBezTo>
                          <a:pt x="5345124" y="116949"/>
                          <a:pt x="5636741" y="105302"/>
                          <a:pt x="5462251" y="115202"/>
                        </a:cubicBezTo>
                        <a:cubicBezTo>
                          <a:pt x="5287761" y="125102"/>
                          <a:pt x="5387122" y="118618"/>
                          <a:pt x="5351902" y="115202"/>
                        </a:cubicBezTo>
                        <a:cubicBezTo>
                          <a:pt x="5316682" y="111786"/>
                          <a:pt x="5264885" y="114923"/>
                          <a:pt x="5241554" y="115202"/>
                        </a:cubicBezTo>
                        <a:cubicBezTo>
                          <a:pt x="5218223" y="115481"/>
                          <a:pt x="4890623" y="93752"/>
                          <a:pt x="4551876" y="115202"/>
                        </a:cubicBezTo>
                        <a:cubicBezTo>
                          <a:pt x="4213129" y="136652"/>
                          <a:pt x="3641842" y="110165"/>
                          <a:pt x="3282868" y="115202"/>
                        </a:cubicBezTo>
                        <a:cubicBezTo>
                          <a:pt x="2923894" y="120239"/>
                          <a:pt x="3218846" y="118304"/>
                          <a:pt x="3172519" y="115202"/>
                        </a:cubicBezTo>
                        <a:cubicBezTo>
                          <a:pt x="3126192" y="112100"/>
                          <a:pt x="2731971" y="131018"/>
                          <a:pt x="2482841" y="115202"/>
                        </a:cubicBezTo>
                        <a:cubicBezTo>
                          <a:pt x="2233711" y="99386"/>
                          <a:pt x="1750653" y="52388"/>
                          <a:pt x="1213833" y="115202"/>
                        </a:cubicBezTo>
                        <a:cubicBezTo>
                          <a:pt x="1750653" y="52388"/>
                          <a:pt x="1341025" y="112366"/>
                          <a:pt x="1393150" y="115202"/>
                        </a:cubicBezTo>
                        <a:cubicBezTo>
                          <a:pt x="1341025" y="112366"/>
                          <a:pt x="1085031" y="123281"/>
                          <a:pt x="993136" y="115202"/>
                        </a:cubicBezTo>
                        <a:cubicBezTo>
                          <a:pt x="1085031" y="123281"/>
                          <a:pt x="1127993" y="110131"/>
                          <a:pt x="1172453" y="115202"/>
                        </a:cubicBezTo>
                        <a:cubicBezTo>
                          <a:pt x="1216913" y="120273"/>
                          <a:pt x="1304421" y="109379"/>
                          <a:pt x="1351769" y="115202"/>
                        </a:cubicBezTo>
                        <a:cubicBezTo>
                          <a:pt x="1304421" y="109379"/>
                          <a:pt x="1290972" y="119491"/>
                          <a:pt x="1241421" y="115202"/>
                        </a:cubicBezTo>
                        <a:cubicBezTo>
                          <a:pt x="1290972" y="119491"/>
                          <a:pt x="1370208" y="123334"/>
                          <a:pt x="1420737" y="115202"/>
                        </a:cubicBezTo>
                        <a:cubicBezTo>
                          <a:pt x="1471266" y="107070"/>
                          <a:pt x="1546456" y="122686"/>
                          <a:pt x="1600053" y="115202"/>
                        </a:cubicBezTo>
                        <a:cubicBezTo>
                          <a:pt x="1546456" y="122686"/>
                          <a:pt x="1099379" y="84971"/>
                          <a:pt x="910375" y="115202"/>
                        </a:cubicBezTo>
                        <a:cubicBezTo>
                          <a:pt x="1099379" y="84971"/>
                          <a:pt x="1040220" y="119994"/>
                          <a:pt x="1089691" y="115202"/>
                        </a:cubicBezTo>
                        <a:cubicBezTo>
                          <a:pt x="1040220" y="119994"/>
                          <a:pt x="1004770" y="110235"/>
                          <a:pt x="979343" y="115202"/>
                        </a:cubicBezTo>
                        <a:cubicBezTo>
                          <a:pt x="953916" y="120169"/>
                          <a:pt x="287034" y="132044"/>
                          <a:pt x="0" y="115202"/>
                        </a:cubicBezTo>
                        <a:cubicBezTo>
                          <a:pt x="230" y="81632"/>
                          <a:pt x="2681" y="46484"/>
                          <a:pt x="0" y="0"/>
                        </a:cubicBezTo>
                        <a:close/>
                      </a:path>
                      <a:path w="28966481" h="115202" stroke="0" extrusionOk="0">
                        <a:moveTo>
                          <a:pt x="0" y="0"/>
                        </a:moveTo>
                        <a:cubicBezTo>
                          <a:pt x="137702" y="1125"/>
                          <a:pt x="279942" y="6837"/>
                          <a:pt x="400013" y="0"/>
                        </a:cubicBezTo>
                        <a:cubicBezTo>
                          <a:pt x="279942" y="6837"/>
                          <a:pt x="296912" y="-7192"/>
                          <a:pt x="220697" y="0"/>
                        </a:cubicBezTo>
                        <a:cubicBezTo>
                          <a:pt x="296912" y="-7192"/>
                          <a:pt x="1142933" y="46769"/>
                          <a:pt x="1489705" y="0"/>
                        </a:cubicBezTo>
                        <a:cubicBezTo>
                          <a:pt x="1836477" y="-46769"/>
                          <a:pt x="1754094" y="-10535"/>
                          <a:pt x="1889718" y="0"/>
                        </a:cubicBezTo>
                        <a:cubicBezTo>
                          <a:pt x="2025342" y="10535"/>
                          <a:pt x="2105541" y="-9137"/>
                          <a:pt x="2289731" y="0"/>
                        </a:cubicBezTo>
                        <a:cubicBezTo>
                          <a:pt x="2473921" y="9137"/>
                          <a:pt x="3167557" y="17185"/>
                          <a:pt x="3558739" y="0"/>
                        </a:cubicBezTo>
                        <a:cubicBezTo>
                          <a:pt x="3949921" y="-17185"/>
                          <a:pt x="3617146" y="-771"/>
                          <a:pt x="3669088" y="0"/>
                        </a:cubicBezTo>
                        <a:cubicBezTo>
                          <a:pt x="3721030" y="771"/>
                          <a:pt x="4344581" y="32876"/>
                          <a:pt x="4938095" y="0"/>
                        </a:cubicBezTo>
                        <a:cubicBezTo>
                          <a:pt x="5531609" y="-32876"/>
                          <a:pt x="5787897" y="49273"/>
                          <a:pt x="6207103" y="0"/>
                        </a:cubicBezTo>
                        <a:cubicBezTo>
                          <a:pt x="6626309" y="-49273"/>
                          <a:pt x="6573436" y="11288"/>
                          <a:pt x="6896781" y="0"/>
                        </a:cubicBezTo>
                        <a:cubicBezTo>
                          <a:pt x="7220126" y="-11288"/>
                          <a:pt x="7673952" y="-7829"/>
                          <a:pt x="8165789" y="0"/>
                        </a:cubicBezTo>
                        <a:cubicBezTo>
                          <a:pt x="8657626" y="7829"/>
                          <a:pt x="8376181" y="2635"/>
                          <a:pt x="8565802" y="0"/>
                        </a:cubicBezTo>
                        <a:cubicBezTo>
                          <a:pt x="8755423" y="-2635"/>
                          <a:pt x="8880096" y="4076"/>
                          <a:pt x="8965816" y="0"/>
                        </a:cubicBezTo>
                        <a:cubicBezTo>
                          <a:pt x="9051536" y="-4076"/>
                          <a:pt x="9681866" y="-19447"/>
                          <a:pt x="9945158" y="0"/>
                        </a:cubicBezTo>
                        <a:cubicBezTo>
                          <a:pt x="10208450" y="19447"/>
                          <a:pt x="10258032" y="-6327"/>
                          <a:pt x="10345172" y="0"/>
                        </a:cubicBezTo>
                        <a:cubicBezTo>
                          <a:pt x="10432312" y="6327"/>
                          <a:pt x="10997289" y="-8221"/>
                          <a:pt x="11614180" y="0"/>
                        </a:cubicBezTo>
                        <a:cubicBezTo>
                          <a:pt x="12231071" y="8221"/>
                          <a:pt x="12564409" y="-56128"/>
                          <a:pt x="12883187" y="0"/>
                        </a:cubicBezTo>
                        <a:cubicBezTo>
                          <a:pt x="13201965" y="56128"/>
                          <a:pt x="13331812" y="-30625"/>
                          <a:pt x="13572865" y="0"/>
                        </a:cubicBezTo>
                        <a:cubicBezTo>
                          <a:pt x="13813918" y="30625"/>
                          <a:pt x="13819030" y="-13906"/>
                          <a:pt x="13972879" y="0"/>
                        </a:cubicBezTo>
                        <a:cubicBezTo>
                          <a:pt x="13819030" y="-13906"/>
                          <a:pt x="13850609" y="868"/>
                          <a:pt x="13793562" y="0"/>
                        </a:cubicBezTo>
                        <a:cubicBezTo>
                          <a:pt x="13850609" y="868"/>
                          <a:pt x="13881351" y="-5145"/>
                          <a:pt x="13903911" y="0"/>
                        </a:cubicBezTo>
                        <a:cubicBezTo>
                          <a:pt x="13926471" y="5145"/>
                          <a:pt x="13989232" y="4769"/>
                          <a:pt x="14014259" y="0"/>
                        </a:cubicBezTo>
                        <a:cubicBezTo>
                          <a:pt x="14039286" y="-4769"/>
                          <a:pt x="14264803" y="-9373"/>
                          <a:pt x="14414273" y="0"/>
                        </a:cubicBezTo>
                        <a:cubicBezTo>
                          <a:pt x="14563743" y="9373"/>
                          <a:pt x="15334818" y="-56652"/>
                          <a:pt x="15683280" y="0"/>
                        </a:cubicBezTo>
                        <a:cubicBezTo>
                          <a:pt x="16031742" y="56652"/>
                          <a:pt x="16226162" y="26478"/>
                          <a:pt x="16372959" y="0"/>
                        </a:cubicBezTo>
                        <a:cubicBezTo>
                          <a:pt x="16519756" y="-26478"/>
                          <a:pt x="16577601" y="-6373"/>
                          <a:pt x="16772972" y="0"/>
                        </a:cubicBezTo>
                        <a:cubicBezTo>
                          <a:pt x="16577601" y="-6373"/>
                          <a:pt x="16648283" y="-4859"/>
                          <a:pt x="16593656" y="0"/>
                        </a:cubicBezTo>
                        <a:cubicBezTo>
                          <a:pt x="16539029" y="4859"/>
                          <a:pt x="16450970" y="-6739"/>
                          <a:pt x="16414339" y="0"/>
                        </a:cubicBezTo>
                        <a:cubicBezTo>
                          <a:pt x="16450970" y="-6739"/>
                          <a:pt x="16952306" y="-8873"/>
                          <a:pt x="17393682" y="0"/>
                        </a:cubicBezTo>
                        <a:cubicBezTo>
                          <a:pt x="17835058" y="8873"/>
                          <a:pt x="17468819" y="-446"/>
                          <a:pt x="17504031" y="0"/>
                        </a:cubicBezTo>
                        <a:cubicBezTo>
                          <a:pt x="17539243" y="446"/>
                          <a:pt x="18290030" y="-29329"/>
                          <a:pt x="18773038" y="0"/>
                        </a:cubicBezTo>
                        <a:cubicBezTo>
                          <a:pt x="19256046" y="29329"/>
                          <a:pt x="18990945" y="-702"/>
                          <a:pt x="19173052" y="0"/>
                        </a:cubicBezTo>
                        <a:cubicBezTo>
                          <a:pt x="18990945" y="-702"/>
                          <a:pt x="19058941" y="4673"/>
                          <a:pt x="18993735" y="0"/>
                        </a:cubicBezTo>
                        <a:cubicBezTo>
                          <a:pt x="19058941" y="4673"/>
                          <a:pt x="19491371" y="42605"/>
                          <a:pt x="19973078" y="0"/>
                        </a:cubicBezTo>
                        <a:cubicBezTo>
                          <a:pt x="20454785" y="-42605"/>
                          <a:pt x="20032367" y="185"/>
                          <a:pt x="20083427" y="0"/>
                        </a:cubicBezTo>
                        <a:cubicBezTo>
                          <a:pt x="20134487" y="-185"/>
                          <a:pt x="20843852" y="27456"/>
                          <a:pt x="21062770" y="0"/>
                        </a:cubicBezTo>
                        <a:cubicBezTo>
                          <a:pt x="21281688" y="-27456"/>
                          <a:pt x="21985015" y="7272"/>
                          <a:pt x="22331777" y="0"/>
                        </a:cubicBezTo>
                        <a:cubicBezTo>
                          <a:pt x="22678539" y="-7272"/>
                          <a:pt x="22633914" y="-7218"/>
                          <a:pt x="22731791" y="0"/>
                        </a:cubicBezTo>
                        <a:cubicBezTo>
                          <a:pt x="22829668" y="7218"/>
                          <a:pt x="23472088" y="-7553"/>
                          <a:pt x="24000799" y="0"/>
                        </a:cubicBezTo>
                        <a:cubicBezTo>
                          <a:pt x="24529510" y="7553"/>
                          <a:pt x="24077624" y="1201"/>
                          <a:pt x="24111147" y="0"/>
                        </a:cubicBezTo>
                        <a:cubicBezTo>
                          <a:pt x="24077624" y="1201"/>
                          <a:pt x="24005879" y="-1290"/>
                          <a:pt x="23931831" y="0"/>
                        </a:cubicBezTo>
                        <a:cubicBezTo>
                          <a:pt x="23857783" y="1290"/>
                          <a:pt x="23801394" y="1305"/>
                          <a:pt x="23752514" y="0"/>
                        </a:cubicBezTo>
                        <a:cubicBezTo>
                          <a:pt x="23801394" y="1305"/>
                          <a:pt x="24380992" y="35416"/>
                          <a:pt x="24731857" y="0"/>
                        </a:cubicBezTo>
                        <a:cubicBezTo>
                          <a:pt x="24380992" y="35416"/>
                          <a:pt x="24629951" y="-1215"/>
                          <a:pt x="24552541" y="0"/>
                        </a:cubicBezTo>
                        <a:cubicBezTo>
                          <a:pt x="24629951" y="-1215"/>
                          <a:pt x="24968987" y="-26566"/>
                          <a:pt x="25242219" y="0"/>
                        </a:cubicBezTo>
                        <a:cubicBezTo>
                          <a:pt x="25515451" y="26566"/>
                          <a:pt x="25314517" y="1211"/>
                          <a:pt x="25352568" y="0"/>
                        </a:cubicBezTo>
                        <a:cubicBezTo>
                          <a:pt x="25390619" y="-1211"/>
                          <a:pt x="25829894" y="6189"/>
                          <a:pt x="26042246" y="0"/>
                        </a:cubicBezTo>
                        <a:cubicBezTo>
                          <a:pt x="26254598" y="-6189"/>
                          <a:pt x="26476885" y="-15869"/>
                          <a:pt x="26731924" y="0"/>
                        </a:cubicBezTo>
                        <a:cubicBezTo>
                          <a:pt x="26986963" y="15869"/>
                          <a:pt x="27146317" y="-32451"/>
                          <a:pt x="27421602" y="0"/>
                        </a:cubicBezTo>
                        <a:cubicBezTo>
                          <a:pt x="27696887" y="32451"/>
                          <a:pt x="27925163" y="-28213"/>
                          <a:pt x="28111280" y="0"/>
                        </a:cubicBezTo>
                        <a:cubicBezTo>
                          <a:pt x="28297397" y="28213"/>
                          <a:pt x="28710485" y="20972"/>
                          <a:pt x="28966481" y="0"/>
                        </a:cubicBezTo>
                        <a:cubicBezTo>
                          <a:pt x="28969379" y="45856"/>
                          <a:pt x="28967557" y="70846"/>
                          <a:pt x="28966481" y="115202"/>
                        </a:cubicBezTo>
                        <a:cubicBezTo>
                          <a:pt x="28618197" y="144195"/>
                          <a:pt x="28183533" y="90890"/>
                          <a:pt x="27987138" y="115202"/>
                        </a:cubicBezTo>
                        <a:cubicBezTo>
                          <a:pt x="27790743" y="139514"/>
                          <a:pt x="27477624" y="101200"/>
                          <a:pt x="27297460" y="115202"/>
                        </a:cubicBezTo>
                        <a:cubicBezTo>
                          <a:pt x="27117296" y="129204"/>
                          <a:pt x="26352511" y="82270"/>
                          <a:pt x="26028452" y="115202"/>
                        </a:cubicBezTo>
                        <a:cubicBezTo>
                          <a:pt x="25704393" y="148134"/>
                          <a:pt x="25793834" y="110725"/>
                          <a:pt x="25628439" y="115202"/>
                        </a:cubicBezTo>
                        <a:cubicBezTo>
                          <a:pt x="25463044" y="119679"/>
                          <a:pt x="25546390" y="116821"/>
                          <a:pt x="25518090" y="115202"/>
                        </a:cubicBezTo>
                        <a:cubicBezTo>
                          <a:pt x="25489790" y="113583"/>
                          <a:pt x="24982015" y="133876"/>
                          <a:pt x="24828412" y="115202"/>
                        </a:cubicBezTo>
                        <a:cubicBezTo>
                          <a:pt x="24674809" y="96528"/>
                          <a:pt x="24326116" y="123708"/>
                          <a:pt x="23849069" y="115202"/>
                        </a:cubicBezTo>
                        <a:cubicBezTo>
                          <a:pt x="23372022" y="106696"/>
                          <a:pt x="22848609" y="100604"/>
                          <a:pt x="22580062" y="115202"/>
                        </a:cubicBezTo>
                        <a:cubicBezTo>
                          <a:pt x="22311515" y="129800"/>
                          <a:pt x="21872513" y="101301"/>
                          <a:pt x="21600719" y="115202"/>
                        </a:cubicBezTo>
                        <a:cubicBezTo>
                          <a:pt x="21328925" y="129103"/>
                          <a:pt x="20799305" y="142072"/>
                          <a:pt x="20331711" y="115202"/>
                        </a:cubicBezTo>
                        <a:cubicBezTo>
                          <a:pt x="19864117" y="88332"/>
                          <a:pt x="19806833" y="147755"/>
                          <a:pt x="19352368" y="115202"/>
                        </a:cubicBezTo>
                        <a:cubicBezTo>
                          <a:pt x="18897903" y="82649"/>
                          <a:pt x="19274720" y="115371"/>
                          <a:pt x="19242020" y="115202"/>
                        </a:cubicBezTo>
                        <a:cubicBezTo>
                          <a:pt x="19209320" y="115033"/>
                          <a:pt x="18621885" y="160923"/>
                          <a:pt x="18262677" y="115202"/>
                        </a:cubicBezTo>
                        <a:cubicBezTo>
                          <a:pt x="17903469" y="69481"/>
                          <a:pt x="18009374" y="128099"/>
                          <a:pt x="17862663" y="115202"/>
                        </a:cubicBezTo>
                        <a:cubicBezTo>
                          <a:pt x="17715952" y="102305"/>
                          <a:pt x="17786819" y="120508"/>
                          <a:pt x="17752315" y="115202"/>
                        </a:cubicBezTo>
                        <a:cubicBezTo>
                          <a:pt x="17786819" y="120508"/>
                          <a:pt x="17846433" y="111335"/>
                          <a:pt x="17931631" y="115202"/>
                        </a:cubicBezTo>
                        <a:cubicBezTo>
                          <a:pt x="17846433" y="111335"/>
                          <a:pt x="17875656" y="114937"/>
                          <a:pt x="17821283" y="115202"/>
                        </a:cubicBezTo>
                        <a:cubicBezTo>
                          <a:pt x="17766910" y="115467"/>
                          <a:pt x="17757489" y="109939"/>
                          <a:pt x="17710934" y="115202"/>
                        </a:cubicBezTo>
                        <a:cubicBezTo>
                          <a:pt x="17664379" y="120465"/>
                          <a:pt x="17227671" y="100476"/>
                          <a:pt x="17021256" y="115202"/>
                        </a:cubicBezTo>
                        <a:cubicBezTo>
                          <a:pt x="16814841" y="129928"/>
                          <a:pt x="16522315" y="95927"/>
                          <a:pt x="16331578" y="115202"/>
                        </a:cubicBezTo>
                        <a:cubicBezTo>
                          <a:pt x="16140841" y="134477"/>
                          <a:pt x="16087785" y="98887"/>
                          <a:pt x="15931565" y="115202"/>
                        </a:cubicBezTo>
                        <a:cubicBezTo>
                          <a:pt x="15775345" y="131517"/>
                          <a:pt x="15157953" y="67342"/>
                          <a:pt x="14662557" y="115202"/>
                        </a:cubicBezTo>
                        <a:cubicBezTo>
                          <a:pt x="14167161" y="163062"/>
                          <a:pt x="14600375" y="113206"/>
                          <a:pt x="14552208" y="115202"/>
                        </a:cubicBezTo>
                        <a:cubicBezTo>
                          <a:pt x="14504041" y="117198"/>
                          <a:pt x="13880622" y="178032"/>
                          <a:pt x="13283201" y="115202"/>
                        </a:cubicBezTo>
                        <a:cubicBezTo>
                          <a:pt x="12685780" y="52372"/>
                          <a:pt x="13202388" y="119275"/>
                          <a:pt x="13172852" y="115202"/>
                        </a:cubicBezTo>
                        <a:cubicBezTo>
                          <a:pt x="13143316" y="111129"/>
                          <a:pt x="12502976" y="72177"/>
                          <a:pt x="12193509" y="115202"/>
                        </a:cubicBezTo>
                        <a:cubicBezTo>
                          <a:pt x="11884042" y="158227"/>
                          <a:pt x="11545034" y="104501"/>
                          <a:pt x="10924501" y="115202"/>
                        </a:cubicBezTo>
                        <a:cubicBezTo>
                          <a:pt x="11545034" y="104501"/>
                          <a:pt x="11053958" y="113463"/>
                          <a:pt x="11103818" y="115202"/>
                        </a:cubicBezTo>
                        <a:cubicBezTo>
                          <a:pt x="11053958" y="113463"/>
                          <a:pt x="10247313" y="130843"/>
                          <a:pt x="9834810" y="115202"/>
                        </a:cubicBezTo>
                        <a:cubicBezTo>
                          <a:pt x="9422307" y="99561"/>
                          <a:pt x="8907417" y="161105"/>
                          <a:pt x="8565802" y="115202"/>
                        </a:cubicBezTo>
                        <a:cubicBezTo>
                          <a:pt x="8907417" y="161105"/>
                          <a:pt x="8700487" y="112936"/>
                          <a:pt x="8745119" y="115202"/>
                        </a:cubicBezTo>
                        <a:cubicBezTo>
                          <a:pt x="8700487" y="112936"/>
                          <a:pt x="8322608" y="134342"/>
                          <a:pt x="8055440" y="115202"/>
                        </a:cubicBezTo>
                        <a:cubicBezTo>
                          <a:pt x="7788272" y="96062"/>
                          <a:pt x="7772390" y="127765"/>
                          <a:pt x="7655427" y="115202"/>
                        </a:cubicBezTo>
                        <a:cubicBezTo>
                          <a:pt x="7538464" y="102639"/>
                          <a:pt x="7383645" y="122407"/>
                          <a:pt x="7255414" y="115202"/>
                        </a:cubicBezTo>
                        <a:cubicBezTo>
                          <a:pt x="7127183" y="107997"/>
                          <a:pt x="6997260" y="125123"/>
                          <a:pt x="6855401" y="115202"/>
                        </a:cubicBezTo>
                        <a:cubicBezTo>
                          <a:pt x="6997260" y="125123"/>
                          <a:pt x="6950937" y="124107"/>
                          <a:pt x="7034717" y="115202"/>
                        </a:cubicBezTo>
                        <a:cubicBezTo>
                          <a:pt x="6950937" y="124107"/>
                          <a:pt x="6124964" y="119118"/>
                          <a:pt x="5765709" y="115202"/>
                        </a:cubicBezTo>
                        <a:cubicBezTo>
                          <a:pt x="5406454" y="111286"/>
                          <a:pt x="5095142" y="68226"/>
                          <a:pt x="4496701" y="115202"/>
                        </a:cubicBezTo>
                        <a:cubicBezTo>
                          <a:pt x="5095142" y="68226"/>
                          <a:pt x="4593050" y="107472"/>
                          <a:pt x="4676018" y="115202"/>
                        </a:cubicBezTo>
                        <a:cubicBezTo>
                          <a:pt x="4593050" y="107472"/>
                          <a:pt x="4588683" y="116749"/>
                          <a:pt x="4565669" y="115202"/>
                        </a:cubicBezTo>
                        <a:cubicBezTo>
                          <a:pt x="4542655" y="113655"/>
                          <a:pt x="4173182" y="89948"/>
                          <a:pt x="3875991" y="115202"/>
                        </a:cubicBezTo>
                        <a:cubicBezTo>
                          <a:pt x="3578800" y="140456"/>
                          <a:pt x="3372381" y="147514"/>
                          <a:pt x="2896648" y="115202"/>
                        </a:cubicBezTo>
                        <a:cubicBezTo>
                          <a:pt x="2420915" y="82890"/>
                          <a:pt x="2618801" y="97239"/>
                          <a:pt x="2496635" y="115202"/>
                        </a:cubicBezTo>
                        <a:cubicBezTo>
                          <a:pt x="2374469" y="133165"/>
                          <a:pt x="2411947" y="113856"/>
                          <a:pt x="2386286" y="115202"/>
                        </a:cubicBezTo>
                        <a:cubicBezTo>
                          <a:pt x="2360625" y="116548"/>
                          <a:pt x="2304152" y="111816"/>
                          <a:pt x="2275938" y="115202"/>
                        </a:cubicBezTo>
                        <a:cubicBezTo>
                          <a:pt x="2247724" y="118588"/>
                          <a:pt x="1555771" y="77004"/>
                          <a:pt x="1296595" y="115202"/>
                        </a:cubicBezTo>
                        <a:cubicBezTo>
                          <a:pt x="1555771" y="77004"/>
                          <a:pt x="1430962" y="119497"/>
                          <a:pt x="1475911" y="115202"/>
                        </a:cubicBezTo>
                        <a:cubicBezTo>
                          <a:pt x="1430962" y="119497"/>
                          <a:pt x="1237389" y="96469"/>
                          <a:pt x="1075898" y="115202"/>
                        </a:cubicBezTo>
                        <a:cubicBezTo>
                          <a:pt x="914407" y="133935"/>
                          <a:pt x="352097" y="165423"/>
                          <a:pt x="0" y="115202"/>
                        </a:cubicBezTo>
                        <a:cubicBezTo>
                          <a:pt x="4609" y="67235"/>
                          <a:pt x="1598" y="432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3" name="文字版面配置區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76663" y="29952442"/>
            <a:ext cx="3936513" cy="4665669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</a:lstStyle>
          <a:p>
            <a:pPr lvl="0" rtl="0"/>
            <a:r>
              <a:rPr lang="zh-TW" altLang="en-US" noProof="0"/>
              <a:t>姓名</a:t>
            </a:r>
          </a:p>
          <a:p>
            <a:pPr lvl="1" rtl="0"/>
            <a:r>
              <a:rPr lang="zh-TW" altLang="en-US" noProof="0"/>
              <a:t>職稱</a:t>
            </a:r>
          </a:p>
        </p:txBody>
      </p:sp>
      <p:sp>
        <p:nvSpPr>
          <p:cNvPr id="34" name="文字版面配置區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54025" y="29952442"/>
            <a:ext cx="3936513" cy="4665669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</a:lstStyle>
          <a:p>
            <a:pPr lvl="0" rtl="0"/>
            <a:r>
              <a:rPr lang="zh-TW" altLang="en-US" noProof="0"/>
              <a:t>姓名</a:t>
            </a:r>
          </a:p>
          <a:p>
            <a:pPr lvl="1" rtl="0"/>
            <a:r>
              <a:rPr lang="zh-TW" altLang="en-US" noProof="0"/>
              <a:t>職稱</a:t>
            </a:r>
          </a:p>
        </p:txBody>
      </p:sp>
      <p:sp>
        <p:nvSpPr>
          <p:cNvPr id="35" name="文字版面配置區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231388" y="29952442"/>
            <a:ext cx="3936513" cy="4665669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</a:lstStyle>
          <a:p>
            <a:pPr lvl="0" rtl="0"/>
            <a:r>
              <a:rPr lang="zh-TW" altLang="en-US" noProof="0"/>
              <a:t>姓名</a:t>
            </a:r>
          </a:p>
          <a:p>
            <a:pPr lvl="1" rtl="0"/>
            <a:r>
              <a:rPr lang="zh-TW" altLang="en-US" noProof="0"/>
              <a:t>職稱</a:t>
            </a:r>
          </a:p>
        </p:txBody>
      </p:sp>
      <p:sp>
        <p:nvSpPr>
          <p:cNvPr id="36" name="文字版面配置區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508750" y="29952442"/>
            <a:ext cx="3936513" cy="4665669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</a:lstStyle>
          <a:p>
            <a:pPr lvl="0" rtl="0"/>
            <a:r>
              <a:rPr lang="zh-TW" altLang="en-US" noProof="0"/>
              <a:t>姓名</a:t>
            </a:r>
          </a:p>
          <a:p>
            <a:pPr lvl="1" rtl="0"/>
            <a:r>
              <a:rPr lang="zh-TW" altLang="en-US" noProof="0"/>
              <a:t>職稱</a:t>
            </a:r>
          </a:p>
        </p:txBody>
      </p:sp>
      <p:sp>
        <p:nvSpPr>
          <p:cNvPr id="37" name="文字版面配置區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786112" y="29952442"/>
            <a:ext cx="3936513" cy="4665669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</a:lstStyle>
          <a:p>
            <a:pPr lvl="0" rtl="0"/>
            <a:r>
              <a:rPr lang="zh-TW" altLang="en-US" noProof="0"/>
              <a:t>姓名</a:t>
            </a:r>
          </a:p>
          <a:p>
            <a:pPr lvl="1" rtl="0"/>
            <a:r>
              <a:rPr lang="zh-TW" altLang="en-US" noProof="0"/>
              <a:t>職稱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 4 張圖片的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圖片版面配置區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960673" y="-6"/>
            <a:ext cx="10438595" cy="26101211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5" name="圖片版面配置區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006188" y="27265537"/>
            <a:ext cx="10393076" cy="15935101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4" name="圖片版面配置區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345553" y="23889679"/>
            <a:ext cx="8082094" cy="19310956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3" name="圖片版面配置區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60449" y="3"/>
            <a:ext cx="8067386" cy="22658848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663" y="2707240"/>
            <a:ext cx="10424471" cy="10368153"/>
          </a:xfrm>
        </p:spPr>
        <p:txBody>
          <a:bodyPr rtlCol="0" anchor="b"/>
          <a:lstStyle>
            <a:lvl1pPr>
              <a:defRPr sz="14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職稱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663" y="17049852"/>
            <a:ext cx="10448770" cy="21312315"/>
          </a:xfrm>
        </p:spPr>
        <p:txBody>
          <a:bodyPr rtlCol="0">
            <a:normAutofit/>
          </a:bodyPr>
          <a:lstStyle>
            <a:lvl1pPr marL="0" indent="0"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478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4252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4252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7" name="矩形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1672390" y="15264225"/>
            <a:ext cx="10302974" cy="172803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302974"/>
                      <a:gd name="connsiteY0" fmla="*/ 0 h 172803"/>
                      <a:gd name="connsiteX1" fmla="*/ 892924 w 10302974"/>
                      <a:gd name="connsiteY1" fmla="*/ 0 h 172803"/>
                      <a:gd name="connsiteX2" fmla="*/ 1373730 w 10302974"/>
                      <a:gd name="connsiteY2" fmla="*/ 0 h 172803"/>
                      <a:gd name="connsiteX3" fmla="*/ 2163625 w 10302974"/>
                      <a:gd name="connsiteY3" fmla="*/ 0 h 172803"/>
                      <a:gd name="connsiteX4" fmla="*/ 2644430 w 10302974"/>
                      <a:gd name="connsiteY4" fmla="*/ 0 h 172803"/>
                      <a:gd name="connsiteX5" fmla="*/ 3331295 w 10302974"/>
                      <a:gd name="connsiteY5" fmla="*/ 0 h 172803"/>
                      <a:gd name="connsiteX6" fmla="*/ 4121190 w 10302974"/>
                      <a:gd name="connsiteY6" fmla="*/ 0 h 172803"/>
                      <a:gd name="connsiteX7" fmla="*/ 4498965 w 10302974"/>
                      <a:gd name="connsiteY7" fmla="*/ 0 h 172803"/>
                      <a:gd name="connsiteX8" fmla="*/ 4876741 w 10302974"/>
                      <a:gd name="connsiteY8" fmla="*/ 0 h 172803"/>
                      <a:gd name="connsiteX9" fmla="*/ 5769665 w 10302974"/>
                      <a:gd name="connsiteY9" fmla="*/ 0 h 172803"/>
                      <a:gd name="connsiteX10" fmla="*/ 6456530 w 10302974"/>
                      <a:gd name="connsiteY10" fmla="*/ 0 h 172803"/>
                      <a:gd name="connsiteX11" fmla="*/ 6834306 w 10302974"/>
                      <a:gd name="connsiteY11" fmla="*/ 0 h 172803"/>
                      <a:gd name="connsiteX12" fmla="*/ 7521171 w 10302974"/>
                      <a:gd name="connsiteY12" fmla="*/ 0 h 172803"/>
                      <a:gd name="connsiteX13" fmla="*/ 8414095 w 10302974"/>
                      <a:gd name="connsiteY13" fmla="*/ 0 h 172803"/>
                      <a:gd name="connsiteX14" fmla="*/ 8997931 w 10302974"/>
                      <a:gd name="connsiteY14" fmla="*/ 0 h 172803"/>
                      <a:gd name="connsiteX15" fmla="*/ 9581766 w 10302974"/>
                      <a:gd name="connsiteY15" fmla="*/ 0 h 172803"/>
                      <a:gd name="connsiteX16" fmla="*/ 10302974 w 10302974"/>
                      <a:gd name="connsiteY16" fmla="*/ 0 h 172803"/>
                      <a:gd name="connsiteX17" fmla="*/ 10302974 w 10302974"/>
                      <a:gd name="connsiteY17" fmla="*/ 172803 h 172803"/>
                      <a:gd name="connsiteX18" fmla="*/ 9616109 w 10302974"/>
                      <a:gd name="connsiteY18" fmla="*/ 172803 h 172803"/>
                      <a:gd name="connsiteX19" fmla="*/ 8826214 w 10302974"/>
                      <a:gd name="connsiteY19" fmla="*/ 172803 h 172803"/>
                      <a:gd name="connsiteX20" fmla="*/ 8036320 w 10302974"/>
                      <a:gd name="connsiteY20" fmla="*/ 172803 h 172803"/>
                      <a:gd name="connsiteX21" fmla="*/ 7555514 w 10302974"/>
                      <a:gd name="connsiteY21" fmla="*/ 172803 h 172803"/>
                      <a:gd name="connsiteX22" fmla="*/ 6662590 w 10302974"/>
                      <a:gd name="connsiteY22" fmla="*/ 172803 h 172803"/>
                      <a:gd name="connsiteX23" fmla="*/ 5975725 w 10302974"/>
                      <a:gd name="connsiteY23" fmla="*/ 172803 h 172803"/>
                      <a:gd name="connsiteX24" fmla="*/ 5597949 w 10302974"/>
                      <a:gd name="connsiteY24" fmla="*/ 172803 h 172803"/>
                      <a:gd name="connsiteX25" fmla="*/ 4911084 w 10302974"/>
                      <a:gd name="connsiteY25" fmla="*/ 172803 h 172803"/>
                      <a:gd name="connsiteX26" fmla="*/ 4327249 w 10302974"/>
                      <a:gd name="connsiteY26" fmla="*/ 172803 h 172803"/>
                      <a:gd name="connsiteX27" fmla="*/ 3743414 w 10302974"/>
                      <a:gd name="connsiteY27" fmla="*/ 172803 h 172803"/>
                      <a:gd name="connsiteX28" fmla="*/ 3159579 w 10302974"/>
                      <a:gd name="connsiteY28" fmla="*/ 172803 h 172803"/>
                      <a:gd name="connsiteX29" fmla="*/ 2575744 w 10302974"/>
                      <a:gd name="connsiteY29" fmla="*/ 172803 h 172803"/>
                      <a:gd name="connsiteX30" fmla="*/ 1785849 w 10302974"/>
                      <a:gd name="connsiteY30" fmla="*/ 172803 h 172803"/>
                      <a:gd name="connsiteX31" fmla="*/ 1098984 w 10302974"/>
                      <a:gd name="connsiteY31" fmla="*/ 172803 h 172803"/>
                      <a:gd name="connsiteX32" fmla="*/ 721208 w 10302974"/>
                      <a:gd name="connsiteY32" fmla="*/ 172803 h 172803"/>
                      <a:gd name="connsiteX33" fmla="*/ 0 w 10302974"/>
                      <a:gd name="connsiteY33" fmla="*/ 172803 h 172803"/>
                      <a:gd name="connsiteX34" fmla="*/ 0 w 10302974"/>
                      <a:gd name="connsiteY34" fmla="*/ 0 h 1728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10302974" h="172803" fill="none" extrusionOk="0">
                        <a:moveTo>
                          <a:pt x="0" y="0"/>
                        </a:moveTo>
                        <a:cubicBezTo>
                          <a:pt x="235055" y="35143"/>
                          <a:pt x="587948" y="-13309"/>
                          <a:pt x="892924" y="0"/>
                        </a:cubicBezTo>
                        <a:cubicBezTo>
                          <a:pt x="1197900" y="13309"/>
                          <a:pt x="1201797" y="21400"/>
                          <a:pt x="1373730" y="0"/>
                        </a:cubicBezTo>
                        <a:cubicBezTo>
                          <a:pt x="1545663" y="-21400"/>
                          <a:pt x="1980949" y="20527"/>
                          <a:pt x="2163625" y="0"/>
                        </a:cubicBezTo>
                        <a:cubicBezTo>
                          <a:pt x="2346301" y="-20527"/>
                          <a:pt x="2423614" y="12497"/>
                          <a:pt x="2644430" y="0"/>
                        </a:cubicBezTo>
                        <a:cubicBezTo>
                          <a:pt x="2865247" y="-12497"/>
                          <a:pt x="3155769" y="25813"/>
                          <a:pt x="3331295" y="0"/>
                        </a:cubicBezTo>
                        <a:cubicBezTo>
                          <a:pt x="3506822" y="-25813"/>
                          <a:pt x="3947249" y="37112"/>
                          <a:pt x="4121190" y="0"/>
                        </a:cubicBezTo>
                        <a:cubicBezTo>
                          <a:pt x="4295132" y="-37112"/>
                          <a:pt x="4372652" y="10037"/>
                          <a:pt x="4498965" y="0"/>
                        </a:cubicBezTo>
                        <a:cubicBezTo>
                          <a:pt x="4625279" y="-10037"/>
                          <a:pt x="4780075" y="17003"/>
                          <a:pt x="4876741" y="0"/>
                        </a:cubicBezTo>
                        <a:cubicBezTo>
                          <a:pt x="4973407" y="-17003"/>
                          <a:pt x="5375409" y="-37871"/>
                          <a:pt x="5769665" y="0"/>
                        </a:cubicBezTo>
                        <a:cubicBezTo>
                          <a:pt x="6163921" y="37871"/>
                          <a:pt x="6213115" y="3690"/>
                          <a:pt x="6456530" y="0"/>
                        </a:cubicBezTo>
                        <a:cubicBezTo>
                          <a:pt x="6699945" y="-3690"/>
                          <a:pt x="6675735" y="9324"/>
                          <a:pt x="6834306" y="0"/>
                        </a:cubicBezTo>
                        <a:cubicBezTo>
                          <a:pt x="6992877" y="-9324"/>
                          <a:pt x="7313526" y="-6567"/>
                          <a:pt x="7521171" y="0"/>
                        </a:cubicBezTo>
                        <a:cubicBezTo>
                          <a:pt x="7728816" y="6567"/>
                          <a:pt x="8144213" y="21585"/>
                          <a:pt x="8414095" y="0"/>
                        </a:cubicBezTo>
                        <a:cubicBezTo>
                          <a:pt x="8683977" y="-21585"/>
                          <a:pt x="8806010" y="-15091"/>
                          <a:pt x="8997931" y="0"/>
                        </a:cubicBezTo>
                        <a:cubicBezTo>
                          <a:pt x="9189852" y="15091"/>
                          <a:pt x="9306268" y="-24911"/>
                          <a:pt x="9581766" y="0"/>
                        </a:cubicBezTo>
                        <a:cubicBezTo>
                          <a:pt x="9857264" y="24911"/>
                          <a:pt x="10066116" y="24998"/>
                          <a:pt x="10302974" y="0"/>
                        </a:cubicBezTo>
                        <a:cubicBezTo>
                          <a:pt x="10302816" y="40046"/>
                          <a:pt x="10309212" y="108583"/>
                          <a:pt x="10302974" y="172803"/>
                        </a:cubicBezTo>
                        <a:cubicBezTo>
                          <a:pt x="9968955" y="171049"/>
                          <a:pt x="9804978" y="178757"/>
                          <a:pt x="9616109" y="172803"/>
                        </a:cubicBezTo>
                        <a:cubicBezTo>
                          <a:pt x="9427240" y="166849"/>
                          <a:pt x="9120466" y="168634"/>
                          <a:pt x="8826214" y="172803"/>
                        </a:cubicBezTo>
                        <a:cubicBezTo>
                          <a:pt x="8531962" y="176972"/>
                          <a:pt x="8231996" y="147079"/>
                          <a:pt x="8036320" y="172803"/>
                        </a:cubicBezTo>
                        <a:cubicBezTo>
                          <a:pt x="7840644" y="198527"/>
                          <a:pt x="7687055" y="161786"/>
                          <a:pt x="7555514" y="172803"/>
                        </a:cubicBezTo>
                        <a:cubicBezTo>
                          <a:pt x="7423973" y="183820"/>
                          <a:pt x="6953627" y="140036"/>
                          <a:pt x="6662590" y="172803"/>
                        </a:cubicBezTo>
                        <a:cubicBezTo>
                          <a:pt x="6371553" y="205570"/>
                          <a:pt x="6242238" y="206467"/>
                          <a:pt x="5975725" y="172803"/>
                        </a:cubicBezTo>
                        <a:cubicBezTo>
                          <a:pt x="5709212" y="139139"/>
                          <a:pt x="5782959" y="166091"/>
                          <a:pt x="5597949" y="172803"/>
                        </a:cubicBezTo>
                        <a:cubicBezTo>
                          <a:pt x="5412939" y="179515"/>
                          <a:pt x="5174562" y="207094"/>
                          <a:pt x="4911084" y="172803"/>
                        </a:cubicBezTo>
                        <a:cubicBezTo>
                          <a:pt x="4647607" y="138512"/>
                          <a:pt x="4493273" y="164931"/>
                          <a:pt x="4327249" y="172803"/>
                        </a:cubicBezTo>
                        <a:cubicBezTo>
                          <a:pt x="4161225" y="180675"/>
                          <a:pt x="3929217" y="191633"/>
                          <a:pt x="3743414" y="172803"/>
                        </a:cubicBezTo>
                        <a:cubicBezTo>
                          <a:pt x="3557612" y="153973"/>
                          <a:pt x="3278281" y="165557"/>
                          <a:pt x="3159579" y="172803"/>
                        </a:cubicBezTo>
                        <a:cubicBezTo>
                          <a:pt x="3040877" y="180049"/>
                          <a:pt x="2808681" y="159168"/>
                          <a:pt x="2575744" y="172803"/>
                        </a:cubicBezTo>
                        <a:cubicBezTo>
                          <a:pt x="2342807" y="186438"/>
                          <a:pt x="2029211" y="194455"/>
                          <a:pt x="1785849" y="172803"/>
                        </a:cubicBezTo>
                        <a:cubicBezTo>
                          <a:pt x="1542488" y="151151"/>
                          <a:pt x="1398658" y="173940"/>
                          <a:pt x="1098984" y="172803"/>
                        </a:cubicBezTo>
                        <a:cubicBezTo>
                          <a:pt x="799310" y="171666"/>
                          <a:pt x="857223" y="154133"/>
                          <a:pt x="721208" y="172803"/>
                        </a:cubicBezTo>
                        <a:cubicBezTo>
                          <a:pt x="585193" y="191473"/>
                          <a:pt x="148927" y="207358"/>
                          <a:pt x="0" y="172803"/>
                        </a:cubicBezTo>
                        <a:cubicBezTo>
                          <a:pt x="-4208" y="104820"/>
                          <a:pt x="6759" y="64821"/>
                          <a:pt x="0" y="0"/>
                        </a:cubicBezTo>
                        <a:close/>
                      </a:path>
                      <a:path w="10302974" h="172803" stroke="0" extrusionOk="0">
                        <a:moveTo>
                          <a:pt x="0" y="0"/>
                        </a:moveTo>
                        <a:cubicBezTo>
                          <a:pt x="261278" y="-14060"/>
                          <a:pt x="413221" y="2802"/>
                          <a:pt x="583835" y="0"/>
                        </a:cubicBezTo>
                        <a:cubicBezTo>
                          <a:pt x="754449" y="-2802"/>
                          <a:pt x="863086" y="4280"/>
                          <a:pt x="961611" y="0"/>
                        </a:cubicBezTo>
                        <a:cubicBezTo>
                          <a:pt x="1060136" y="-4280"/>
                          <a:pt x="1467438" y="18727"/>
                          <a:pt x="1854535" y="0"/>
                        </a:cubicBezTo>
                        <a:cubicBezTo>
                          <a:pt x="2241632" y="-18727"/>
                          <a:pt x="2285301" y="-23578"/>
                          <a:pt x="2438371" y="0"/>
                        </a:cubicBezTo>
                        <a:cubicBezTo>
                          <a:pt x="2591441" y="23578"/>
                          <a:pt x="2799412" y="-14414"/>
                          <a:pt x="3022206" y="0"/>
                        </a:cubicBezTo>
                        <a:cubicBezTo>
                          <a:pt x="3245000" y="14414"/>
                          <a:pt x="3602082" y="-30082"/>
                          <a:pt x="3915130" y="0"/>
                        </a:cubicBezTo>
                        <a:cubicBezTo>
                          <a:pt x="4228178" y="30082"/>
                          <a:pt x="4274966" y="-15257"/>
                          <a:pt x="4395936" y="0"/>
                        </a:cubicBezTo>
                        <a:cubicBezTo>
                          <a:pt x="4516906" y="15257"/>
                          <a:pt x="5066611" y="-1346"/>
                          <a:pt x="5288860" y="0"/>
                        </a:cubicBezTo>
                        <a:cubicBezTo>
                          <a:pt x="5511109" y="1346"/>
                          <a:pt x="5998905" y="-2361"/>
                          <a:pt x="6181784" y="0"/>
                        </a:cubicBezTo>
                        <a:cubicBezTo>
                          <a:pt x="6364663" y="2361"/>
                          <a:pt x="6673595" y="-12876"/>
                          <a:pt x="6868649" y="0"/>
                        </a:cubicBezTo>
                        <a:cubicBezTo>
                          <a:pt x="7063704" y="12876"/>
                          <a:pt x="7531735" y="43153"/>
                          <a:pt x="7761574" y="0"/>
                        </a:cubicBezTo>
                        <a:cubicBezTo>
                          <a:pt x="7991413" y="-43153"/>
                          <a:pt x="8086226" y="17453"/>
                          <a:pt x="8345409" y="0"/>
                        </a:cubicBezTo>
                        <a:cubicBezTo>
                          <a:pt x="8604592" y="-17453"/>
                          <a:pt x="8655421" y="21411"/>
                          <a:pt x="8929244" y="0"/>
                        </a:cubicBezTo>
                        <a:cubicBezTo>
                          <a:pt x="9203067" y="-21411"/>
                          <a:pt x="9379795" y="-23075"/>
                          <a:pt x="9719139" y="0"/>
                        </a:cubicBezTo>
                        <a:cubicBezTo>
                          <a:pt x="10058484" y="23075"/>
                          <a:pt x="10074135" y="17191"/>
                          <a:pt x="10302974" y="0"/>
                        </a:cubicBezTo>
                        <a:cubicBezTo>
                          <a:pt x="10303829" y="55599"/>
                          <a:pt x="10295183" y="105240"/>
                          <a:pt x="10302974" y="172803"/>
                        </a:cubicBezTo>
                        <a:cubicBezTo>
                          <a:pt x="9920894" y="185120"/>
                          <a:pt x="9879462" y="157085"/>
                          <a:pt x="9513079" y="172803"/>
                        </a:cubicBezTo>
                        <a:cubicBezTo>
                          <a:pt x="9146697" y="188521"/>
                          <a:pt x="9014302" y="194807"/>
                          <a:pt x="8826214" y="172803"/>
                        </a:cubicBezTo>
                        <a:cubicBezTo>
                          <a:pt x="8638126" y="150799"/>
                          <a:pt x="8631018" y="169389"/>
                          <a:pt x="8448439" y="172803"/>
                        </a:cubicBezTo>
                        <a:cubicBezTo>
                          <a:pt x="8265860" y="176217"/>
                          <a:pt x="8116781" y="164381"/>
                          <a:pt x="7967633" y="172803"/>
                        </a:cubicBezTo>
                        <a:cubicBezTo>
                          <a:pt x="7818485" y="181225"/>
                          <a:pt x="7263778" y="213755"/>
                          <a:pt x="7074709" y="172803"/>
                        </a:cubicBezTo>
                        <a:cubicBezTo>
                          <a:pt x="6885640" y="131851"/>
                          <a:pt x="6679556" y="151907"/>
                          <a:pt x="6387844" y="172803"/>
                        </a:cubicBezTo>
                        <a:cubicBezTo>
                          <a:pt x="6096132" y="193699"/>
                          <a:pt x="6040918" y="162974"/>
                          <a:pt x="5907038" y="172803"/>
                        </a:cubicBezTo>
                        <a:cubicBezTo>
                          <a:pt x="5773158" y="182632"/>
                          <a:pt x="5474380" y="199485"/>
                          <a:pt x="5220173" y="172803"/>
                        </a:cubicBezTo>
                        <a:cubicBezTo>
                          <a:pt x="4965967" y="146121"/>
                          <a:pt x="4989533" y="159898"/>
                          <a:pt x="4842398" y="172803"/>
                        </a:cubicBezTo>
                        <a:cubicBezTo>
                          <a:pt x="4695264" y="185708"/>
                          <a:pt x="4583516" y="189189"/>
                          <a:pt x="4464622" y="172803"/>
                        </a:cubicBezTo>
                        <a:cubicBezTo>
                          <a:pt x="4345728" y="156417"/>
                          <a:pt x="4048066" y="139630"/>
                          <a:pt x="3777757" y="172803"/>
                        </a:cubicBezTo>
                        <a:cubicBezTo>
                          <a:pt x="3507448" y="205976"/>
                          <a:pt x="3431046" y="181192"/>
                          <a:pt x="3296952" y="172803"/>
                        </a:cubicBezTo>
                        <a:cubicBezTo>
                          <a:pt x="3162859" y="164414"/>
                          <a:pt x="2887142" y="144783"/>
                          <a:pt x="2507057" y="172803"/>
                        </a:cubicBezTo>
                        <a:cubicBezTo>
                          <a:pt x="2126973" y="200823"/>
                          <a:pt x="2146184" y="152890"/>
                          <a:pt x="2026252" y="172803"/>
                        </a:cubicBezTo>
                        <a:cubicBezTo>
                          <a:pt x="1906321" y="192716"/>
                          <a:pt x="1413378" y="176809"/>
                          <a:pt x="1236357" y="172803"/>
                        </a:cubicBezTo>
                        <a:cubicBezTo>
                          <a:pt x="1059337" y="168797"/>
                          <a:pt x="974237" y="157712"/>
                          <a:pt x="858581" y="172803"/>
                        </a:cubicBezTo>
                        <a:cubicBezTo>
                          <a:pt x="742925" y="187894"/>
                          <a:pt x="242139" y="143816"/>
                          <a:pt x="0" y="172803"/>
                        </a:cubicBezTo>
                        <a:cubicBezTo>
                          <a:pt x="-2448" y="122730"/>
                          <a:pt x="-918" y="7698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結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手繪多邊形：圖案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32399288" cy="14787078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551" y="2534437"/>
            <a:ext cx="27944386" cy="8467325"/>
          </a:xfrm>
        </p:spPr>
        <p:txBody>
          <a:bodyPr rtlCol="0"/>
          <a:lstStyle>
            <a:lvl1pPr algn="ctr">
              <a:defRPr sz="19133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noProof="0"/>
              <a:t>簡報標題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10" name="圖片版面配置區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5793883" y="22118727"/>
            <a:ext cx="1943957" cy="4608068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1" name="圖片版面配置區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23616" y="22118727"/>
            <a:ext cx="1943957" cy="4608068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2" name="圖片版面配置區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53348" y="22118727"/>
            <a:ext cx="1943957" cy="4608068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algn="ctr">
              <a:buNone/>
              <a:defRPr sz="5315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13" name="文字版面配置區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5166" y="27187602"/>
            <a:ext cx="8140321" cy="3456051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2657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/>
            </a:lvl2pPr>
          </a:lstStyle>
          <a:p>
            <a:pPr lvl="0" rtl="0"/>
            <a:r>
              <a:rPr lang="zh-TW" altLang="en-US" noProof="0"/>
              <a:t>簡報者姓名</a:t>
            </a:r>
          </a:p>
        </p:txBody>
      </p:sp>
      <p:sp>
        <p:nvSpPr>
          <p:cNvPr id="14" name="文字版面配置區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125434" y="27187602"/>
            <a:ext cx="8140321" cy="3456051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2657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/>
            </a:lvl2pPr>
          </a:lstStyle>
          <a:p>
            <a:pPr lvl="0" rtl="0"/>
            <a:r>
              <a:rPr lang="zh-TW" altLang="en-US" noProof="0"/>
              <a:t>電子郵件</a:t>
            </a:r>
          </a:p>
        </p:txBody>
      </p:sp>
      <p:sp>
        <p:nvSpPr>
          <p:cNvPr id="15" name="文字版面配置區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695701" y="27187602"/>
            <a:ext cx="8140321" cy="3456051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2657"/>
              </a:spcBef>
              <a:buNone/>
              <a:defRPr sz="6378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4783"/>
            </a:lvl2pPr>
          </a:lstStyle>
          <a:p>
            <a:pPr lvl="0" rtl="0"/>
            <a:r>
              <a:rPr lang="zh-TW" altLang="en-US" noProof="0"/>
              <a:t>網站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3" y="13068300"/>
            <a:ext cx="23356914" cy="9252420"/>
          </a:xfrm>
        </p:spPr>
        <p:txBody>
          <a:bodyPr anchor="b"/>
          <a:lstStyle>
            <a:lvl1pPr algn="l">
              <a:defRPr sz="14173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2423" y="22560333"/>
            <a:ext cx="23356914" cy="5419923"/>
          </a:xfrm>
        </p:spPr>
        <p:txBody>
          <a:bodyPr anchor="t"/>
          <a:lstStyle>
            <a:lvl1pPr marL="0" indent="0" algn="l">
              <a:buNone/>
              <a:defRPr sz="708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205" y="19946924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11398" y="20435832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7571623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82427" y="13459767"/>
            <a:ext cx="11329585" cy="2373198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11304" y="13459767"/>
            <a:ext cx="11328033" cy="2373198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11398" y="4962489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2" name="矩形 7" descr="Tag=AccentColor&#10;Flavor=Light&#10;Target=FillAndLine">
            <a:extLst>
              <a:ext uri="{FF2B5EF4-FFF2-40B4-BE49-F238E27FC236}">
                <a16:creationId xmlns:a16="http://schemas.microsoft.com/office/drawing/2014/main" id="{2BE163E1-9495-0D75-5C1F-B8D9C23E2096}"/>
              </a:ext>
            </a:extLst>
          </p:cNvPr>
          <p:cNvSpPr/>
          <p:nvPr userDrawn="1"/>
        </p:nvSpPr>
        <p:spPr>
          <a:xfrm flipV="1">
            <a:off x="1722821" y="13024198"/>
            <a:ext cx="28966481" cy="115202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8966481"/>
                      <a:gd name="connsiteY0" fmla="*/ 0 h 115202"/>
                      <a:gd name="connsiteX1" fmla="*/ 689678 w 28966481"/>
                      <a:gd name="connsiteY1" fmla="*/ 0 h 115202"/>
                      <a:gd name="connsiteX2" fmla="*/ 1669021 w 28966481"/>
                      <a:gd name="connsiteY2" fmla="*/ 0 h 115202"/>
                      <a:gd name="connsiteX3" fmla="*/ 1779370 w 28966481"/>
                      <a:gd name="connsiteY3" fmla="*/ 0 h 115202"/>
                      <a:gd name="connsiteX4" fmla="*/ 2469048 w 28966481"/>
                      <a:gd name="connsiteY4" fmla="*/ 0 h 115202"/>
                      <a:gd name="connsiteX5" fmla="*/ 3158726 w 28966481"/>
                      <a:gd name="connsiteY5" fmla="*/ 0 h 115202"/>
                      <a:gd name="connsiteX6" fmla="*/ 3558739 w 28966481"/>
                      <a:gd name="connsiteY6" fmla="*/ 0 h 115202"/>
                      <a:gd name="connsiteX7" fmla="*/ 3958752 w 28966481"/>
                      <a:gd name="connsiteY7" fmla="*/ 0 h 115202"/>
                      <a:gd name="connsiteX8" fmla="*/ 3779436 w 28966481"/>
                      <a:gd name="connsiteY8" fmla="*/ 0 h 115202"/>
                      <a:gd name="connsiteX9" fmla="*/ 3600120 w 28966481"/>
                      <a:gd name="connsiteY9" fmla="*/ 0 h 115202"/>
                      <a:gd name="connsiteX10" fmla="*/ 3420803 w 28966481"/>
                      <a:gd name="connsiteY10" fmla="*/ 0 h 115202"/>
                      <a:gd name="connsiteX11" fmla="*/ 3241487 w 28966481"/>
                      <a:gd name="connsiteY11" fmla="*/ 0 h 115202"/>
                      <a:gd name="connsiteX12" fmla="*/ 3062171 w 28966481"/>
                      <a:gd name="connsiteY12" fmla="*/ 0 h 115202"/>
                      <a:gd name="connsiteX13" fmla="*/ 3462184 w 28966481"/>
                      <a:gd name="connsiteY13" fmla="*/ 0 h 115202"/>
                      <a:gd name="connsiteX14" fmla="*/ 3282868 w 28966481"/>
                      <a:gd name="connsiteY14" fmla="*/ 0 h 115202"/>
                      <a:gd name="connsiteX15" fmla="*/ 4551876 w 28966481"/>
                      <a:gd name="connsiteY15" fmla="*/ 0 h 115202"/>
                      <a:gd name="connsiteX16" fmla="*/ 4372559 w 28966481"/>
                      <a:gd name="connsiteY16" fmla="*/ 0 h 115202"/>
                      <a:gd name="connsiteX17" fmla="*/ 5062237 w 28966481"/>
                      <a:gd name="connsiteY17" fmla="*/ 0 h 115202"/>
                      <a:gd name="connsiteX18" fmla="*/ 6331245 w 28966481"/>
                      <a:gd name="connsiteY18" fmla="*/ 0 h 115202"/>
                      <a:gd name="connsiteX19" fmla="*/ 7600253 w 28966481"/>
                      <a:gd name="connsiteY19" fmla="*/ 0 h 115202"/>
                      <a:gd name="connsiteX20" fmla="*/ 8579596 w 28966481"/>
                      <a:gd name="connsiteY20" fmla="*/ 0 h 115202"/>
                      <a:gd name="connsiteX21" fmla="*/ 8979609 w 28966481"/>
                      <a:gd name="connsiteY21" fmla="*/ 0 h 115202"/>
                      <a:gd name="connsiteX22" fmla="*/ 9089958 w 28966481"/>
                      <a:gd name="connsiteY22" fmla="*/ 0 h 115202"/>
                      <a:gd name="connsiteX23" fmla="*/ 10069301 w 28966481"/>
                      <a:gd name="connsiteY23" fmla="*/ 0 h 115202"/>
                      <a:gd name="connsiteX24" fmla="*/ 11048643 w 28966481"/>
                      <a:gd name="connsiteY24" fmla="*/ 0 h 115202"/>
                      <a:gd name="connsiteX25" fmla="*/ 12027986 w 28966481"/>
                      <a:gd name="connsiteY25" fmla="*/ 0 h 115202"/>
                      <a:gd name="connsiteX26" fmla="*/ 11848670 w 28966481"/>
                      <a:gd name="connsiteY26" fmla="*/ 0 h 115202"/>
                      <a:gd name="connsiteX27" fmla="*/ 11959019 w 28966481"/>
                      <a:gd name="connsiteY27" fmla="*/ 0 h 115202"/>
                      <a:gd name="connsiteX28" fmla="*/ 12938362 w 28966481"/>
                      <a:gd name="connsiteY28" fmla="*/ 0 h 115202"/>
                      <a:gd name="connsiteX29" fmla="*/ 14207369 w 28966481"/>
                      <a:gd name="connsiteY29" fmla="*/ 0 h 115202"/>
                      <a:gd name="connsiteX30" fmla="*/ 15476377 w 28966481"/>
                      <a:gd name="connsiteY30" fmla="*/ 0 h 115202"/>
                      <a:gd name="connsiteX31" fmla="*/ 16166055 w 28966481"/>
                      <a:gd name="connsiteY31" fmla="*/ 0 h 115202"/>
                      <a:gd name="connsiteX32" fmla="*/ 16566068 w 28966481"/>
                      <a:gd name="connsiteY32" fmla="*/ 0 h 115202"/>
                      <a:gd name="connsiteX33" fmla="*/ 17255747 w 28966481"/>
                      <a:gd name="connsiteY33" fmla="*/ 0 h 115202"/>
                      <a:gd name="connsiteX34" fmla="*/ 17945425 w 28966481"/>
                      <a:gd name="connsiteY34" fmla="*/ 0 h 115202"/>
                      <a:gd name="connsiteX35" fmla="*/ 17766108 w 28966481"/>
                      <a:gd name="connsiteY35" fmla="*/ 0 h 115202"/>
                      <a:gd name="connsiteX36" fmla="*/ 18745451 w 28966481"/>
                      <a:gd name="connsiteY36" fmla="*/ 0 h 115202"/>
                      <a:gd name="connsiteX37" fmla="*/ 19724794 w 28966481"/>
                      <a:gd name="connsiteY37" fmla="*/ 0 h 115202"/>
                      <a:gd name="connsiteX38" fmla="*/ 19545478 w 28966481"/>
                      <a:gd name="connsiteY38" fmla="*/ 0 h 115202"/>
                      <a:gd name="connsiteX39" fmla="*/ 19655826 w 28966481"/>
                      <a:gd name="connsiteY39" fmla="*/ 0 h 115202"/>
                      <a:gd name="connsiteX40" fmla="*/ 20055840 w 28966481"/>
                      <a:gd name="connsiteY40" fmla="*/ 0 h 115202"/>
                      <a:gd name="connsiteX41" fmla="*/ 20166188 w 28966481"/>
                      <a:gd name="connsiteY41" fmla="*/ 0 h 115202"/>
                      <a:gd name="connsiteX42" fmla="*/ 20855866 w 28966481"/>
                      <a:gd name="connsiteY42" fmla="*/ 0 h 115202"/>
                      <a:gd name="connsiteX43" fmla="*/ 20966215 w 28966481"/>
                      <a:gd name="connsiteY43" fmla="*/ 0 h 115202"/>
                      <a:gd name="connsiteX44" fmla="*/ 22235223 w 28966481"/>
                      <a:gd name="connsiteY44" fmla="*/ 0 h 115202"/>
                      <a:gd name="connsiteX45" fmla="*/ 23504230 w 28966481"/>
                      <a:gd name="connsiteY45" fmla="*/ 0 h 115202"/>
                      <a:gd name="connsiteX46" fmla="*/ 23324914 w 28966481"/>
                      <a:gd name="connsiteY46" fmla="*/ 0 h 115202"/>
                      <a:gd name="connsiteX47" fmla="*/ 23145598 w 28966481"/>
                      <a:gd name="connsiteY47" fmla="*/ 0 h 115202"/>
                      <a:gd name="connsiteX48" fmla="*/ 23255946 w 28966481"/>
                      <a:gd name="connsiteY48" fmla="*/ 0 h 115202"/>
                      <a:gd name="connsiteX49" fmla="*/ 23655959 w 28966481"/>
                      <a:gd name="connsiteY49" fmla="*/ 0 h 115202"/>
                      <a:gd name="connsiteX50" fmla="*/ 23766308 w 28966481"/>
                      <a:gd name="connsiteY50" fmla="*/ 0 h 115202"/>
                      <a:gd name="connsiteX51" fmla="*/ 23876656 w 28966481"/>
                      <a:gd name="connsiteY51" fmla="*/ 0 h 115202"/>
                      <a:gd name="connsiteX52" fmla="*/ 23987005 w 28966481"/>
                      <a:gd name="connsiteY52" fmla="*/ 0 h 115202"/>
                      <a:gd name="connsiteX53" fmla="*/ 24966348 w 28966481"/>
                      <a:gd name="connsiteY53" fmla="*/ 0 h 115202"/>
                      <a:gd name="connsiteX54" fmla="*/ 25076696 w 28966481"/>
                      <a:gd name="connsiteY54" fmla="*/ 0 h 115202"/>
                      <a:gd name="connsiteX55" fmla="*/ 25766375 w 28966481"/>
                      <a:gd name="connsiteY55" fmla="*/ 0 h 115202"/>
                      <a:gd name="connsiteX56" fmla="*/ 25876723 w 28966481"/>
                      <a:gd name="connsiteY56" fmla="*/ 0 h 115202"/>
                      <a:gd name="connsiteX57" fmla="*/ 27145731 w 28966481"/>
                      <a:gd name="connsiteY57" fmla="*/ 0 h 115202"/>
                      <a:gd name="connsiteX58" fmla="*/ 28125074 w 28966481"/>
                      <a:gd name="connsiteY58" fmla="*/ 0 h 115202"/>
                      <a:gd name="connsiteX59" fmla="*/ 28966481 w 28966481"/>
                      <a:gd name="connsiteY59" fmla="*/ 0 h 115202"/>
                      <a:gd name="connsiteX60" fmla="*/ 28966481 w 28966481"/>
                      <a:gd name="connsiteY60" fmla="*/ 115202 h 115202"/>
                      <a:gd name="connsiteX61" fmla="*/ 29145797 w 28966481"/>
                      <a:gd name="connsiteY61" fmla="*/ 115202 h 115202"/>
                      <a:gd name="connsiteX62" fmla="*/ 29325114 w 28966481"/>
                      <a:gd name="connsiteY62" fmla="*/ 115202 h 115202"/>
                      <a:gd name="connsiteX63" fmla="*/ 29504430 w 28966481"/>
                      <a:gd name="connsiteY63" fmla="*/ 115202 h 115202"/>
                      <a:gd name="connsiteX64" fmla="*/ 28814752 w 28966481"/>
                      <a:gd name="connsiteY64" fmla="*/ 115202 h 115202"/>
                      <a:gd name="connsiteX65" fmla="*/ 28704403 w 28966481"/>
                      <a:gd name="connsiteY65" fmla="*/ 115202 h 115202"/>
                      <a:gd name="connsiteX66" fmla="*/ 28594055 w 28966481"/>
                      <a:gd name="connsiteY66" fmla="*/ 115202 h 115202"/>
                      <a:gd name="connsiteX67" fmla="*/ 27904377 w 28966481"/>
                      <a:gd name="connsiteY67" fmla="*/ 115202 h 115202"/>
                      <a:gd name="connsiteX68" fmla="*/ 27504363 w 28966481"/>
                      <a:gd name="connsiteY68" fmla="*/ 115202 h 115202"/>
                      <a:gd name="connsiteX69" fmla="*/ 26525020 w 28966481"/>
                      <a:gd name="connsiteY69" fmla="*/ 115202 h 115202"/>
                      <a:gd name="connsiteX70" fmla="*/ 25835342 w 28966481"/>
                      <a:gd name="connsiteY70" fmla="*/ 115202 h 115202"/>
                      <a:gd name="connsiteX71" fmla="*/ 25435329 w 28966481"/>
                      <a:gd name="connsiteY71" fmla="*/ 115202 h 115202"/>
                      <a:gd name="connsiteX72" fmla="*/ 24745651 w 28966481"/>
                      <a:gd name="connsiteY72" fmla="*/ 115202 h 115202"/>
                      <a:gd name="connsiteX73" fmla="*/ 23766308 w 28966481"/>
                      <a:gd name="connsiteY73" fmla="*/ 115202 h 115202"/>
                      <a:gd name="connsiteX74" fmla="*/ 23366295 w 28966481"/>
                      <a:gd name="connsiteY74" fmla="*/ 115202 h 115202"/>
                      <a:gd name="connsiteX75" fmla="*/ 22676617 w 28966481"/>
                      <a:gd name="connsiteY75" fmla="*/ 115202 h 115202"/>
                      <a:gd name="connsiteX76" fmla="*/ 21697274 w 28966481"/>
                      <a:gd name="connsiteY76" fmla="*/ 115202 h 115202"/>
                      <a:gd name="connsiteX77" fmla="*/ 21007596 w 28966481"/>
                      <a:gd name="connsiteY77" fmla="*/ 115202 h 115202"/>
                      <a:gd name="connsiteX78" fmla="*/ 20028253 w 28966481"/>
                      <a:gd name="connsiteY78" fmla="*/ 115202 h 115202"/>
                      <a:gd name="connsiteX79" fmla="*/ 19338574 w 28966481"/>
                      <a:gd name="connsiteY79" fmla="*/ 115202 h 115202"/>
                      <a:gd name="connsiteX80" fmla="*/ 18938561 w 28966481"/>
                      <a:gd name="connsiteY80" fmla="*/ 115202 h 115202"/>
                      <a:gd name="connsiteX81" fmla="*/ 19117877 w 28966481"/>
                      <a:gd name="connsiteY81" fmla="*/ 115202 h 115202"/>
                      <a:gd name="connsiteX82" fmla="*/ 17848870 w 28966481"/>
                      <a:gd name="connsiteY82" fmla="*/ 115202 h 115202"/>
                      <a:gd name="connsiteX83" fmla="*/ 16869527 w 28966481"/>
                      <a:gd name="connsiteY83" fmla="*/ 115202 h 115202"/>
                      <a:gd name="connsiteX84" fmla="*/ 15890184 w 28966481"/>
                      <a:gd name="connsiteY84" fmla="*/ 115202 h 115202"/>
                      <a:gd name="connsiteX85" fmla="*/ 15490171 w 28966481"/>
                      <a:gd name="connsiteY85" fmla="*/ 115202 h 115202"/>
                      <a:gd name="connsiteX86" fmla="*/ 14510828 w 28966481"/>
                      <a:gd name="connsiteY86" fmla="*/ 115202 h 115202"/>
                      <a:gd name="connsiteX87" fmla="*/ 13821150 w 28966481"/>
                      <a:gd name="connsiteY87" fmla="*/ 115202 h 115202"/>
                      <a:gd name="connsiteX88" fmla="*/ 12841807 w 28966481"/>
                      <a:gd name="connsiteY88" fmla="*/ 115202 h 115202"/>
                      <a:gd name="connsiteX89" fmla="*/ 11862464 w 28966481"/>
                      <a:gd name="connsiteY89" fmla="*/ 115202 h 115202"/>
                      <a:gd name="connsiteX90" fmla="*/ 12041780 w 28966481"/>
                      <a:gd name="connsiteY90" fmla="*/ 115202 h 115202"/>
                      <a:gd name="connsiteX91" fmla="*/ 11352102 w 28966481"/>
                      <a:gd name="connsiteY91" fmla="*/ 115202 h 115202"/>
                      <a:gd name="connsiteX92" fmla="*/ 10662424 w 28966481"/>
                      <a:gd name="connsiteY92" fmla="*/ 115202 h 115202"/>
                      <a:gd name="connsiteX93" fmla="*/ 9393416 w 28966481"/>
                      <a:gd name="connsiteY93" fmla="*/ 115202 h 115202"/>
                      <a:gd name="connsiteX94" fmla="*/ 9572732 w 28966481"/>
                      <a:gd name="connsiteY94" fmla="*/ 115202 h 115202"/>
                      <a:gd name="connsiteX95" fmla="*/ 9462384 w 28966481"/>
                      <a:gd name="connsiteY95" fmla="*/ 115202 h 115202"/>
                      <a:gd name="connsiteX96" fmla="*/ 8483041 w 28966481"/>
                      <a:gd name="connsiteY96" fmla="*/ 115202 h 115202"/>
                      <a:gd name="connsiteX97" fmla="*/ 8662357 w 28966481"/>
                      <a:gd name="connsiteY97" fmla="*/ 115202 h 115202"/>
                      <a:gd name="connsiteX98" fmla="*/ 7683014 w 28966481"/>
                      <a:gd name="connsiteY98" fmla="*/ 115202 h 115202"/>
                      <a:gd name="connsiteX99" fmla="*/ 7862331 w 28966481"/>
                      <a:gd name="connsiteY99" fmla="*/ 115202 h 115202"/>
                      <a:gd name="connsiteX100" fmla="*/ 7462317 w 28966481"/>
                      <a:gd name="connsiteY100" fmla="*/ 115202 h 115202"/>
                      <a:gd name="connsiteX101" fmla="*/ 7351969 w 28966481"/>
                      <a:gd name="connsiteY101" fmla="*/ 115202 h 115202"/>
                      <a:gd name="connsiteX102" fmla="*/ 7241620 w 28966481"/>
                      <a:gd name="connsiteY102" fmla="*/ 115202 h 115202"/>
                      <a:gd name="connsiteX103" fmla="*/ 7131272 w 28966481"/>
                      <a:gd name="connsiteY103" fmla="*/ 115202 h 115202"/>
                      <a:gd name="connsiteX104" fmla="*/ 5862264 w 28966481"/>
                      <a:gd name="connsiteY104" fmla="*/ 115202 h 115202"/>
                      <a:gd name="connsiteX105" fmla="*/ 5462251 w 28966481"/>
                      <a:gd name="connsiteY105" fmla="*/ 115202 h 115202"/>
                      <a:gd name="connsiteX106" fmla="*/ 5351902 w 28966481"/>
                      <a:gd name="connsiteY106" fmla="*/ 115202 h 115202"/>
                      <a:gd name="connsiteX107" fmla="*/ 5241554 w 28966481"/>
                      <a:gd name="connsiteY107" fmla="*/ 115202 h 115202"/>
                      <a:gd name="connsiteX108" fmla="*/ 4551876 w 28966481"/>
                      <a:gd name="connsiteY108" fmla="*/ 115202 h 115202"/>
                      <a:gd name="connsiteX109" fmla="*/ 3282868 w 28966481"/>
                      <a:gd name="connsiteY109" fmla="*/ 115202 h 115202"/>
                      <a:gd name="connsiteX110" fmla="*/ 3172519 w 28966481"/>
                      <a:gd name="connsiteY110" fmla="*/ 115202 h 115202"/>
                      <a:gd name="connsiteX111" fmla="*/ 2482841 w 28966481"/>
                      <a:gd name="connsiteY111" fmla="*/ 115202 h 115202"/>
                      <a:gd name="connsiteX112" fmla="*/ 1213833 w 28966481"/>
                      <a:gd name="connsiteY112" fmla="*/ 115202 h 115202"/>
                      <a:gd name="connsiteX113" fmla="*/ 1393150 w 28966481"/>
                      <a:gd name="connsiteY113" fmla="*/ 115202 h 115202"/>
                      <a:gd name="connsiteX114" fmla="*/ 993136 w 28966481"/>
                      <a:gd name="connsiteY114" fmla="*/ 115202 h 115202"/>
                      <a:gd name="connsiteX115" fmla="*/ 1172453 w 28966481"/>
                      <a:gd name="connsiteY115" fmla="*/ 115202 h 115202"/>
                      <a:gd name="connsiteX116" fmla="*/ 1351769 w 28966481"/>
                      <a:gd name="connsiteY116" fmla="*/ 115202 h 115202"/>
                      <a:gd name="connsiteX117" fmla="*/ 1241421 w 28966481"/>
                      <a:gd name="connsiteY117" fmla="*/ 115202 h 115202"/>
                      <a:gd name="connsiteX118" fmla="*/ 1420737 w 28966481"/>
                      <a:gd name="connsiteY118" fmla="*/ 115202 h 115202"/>
                      <a:gd name="connsiteX119" fmla="*/ 1600053 w 28966481"/>
                      <a:gd name="connsiteY119" fmla="*/ 115202 h 115202"/>
                      <a:gd name="connsiteX120" fmla="*/ 910375 w 28966481"/>
                      <a:gd name="connsiteY120" fmla="*/ 115202 h 115202"/>
                      <a:gd name="connsiteX121" fmla="*/ 1089691 w 28966481"/>
                      <a:gd name="connsiteY121" fmla="*/ 115202 h 115202"/>
                      <a:gd name="connsiteX122" fmla="*/ 979343 w 28966481"/>
                      <a:gd name="connsiteY122" fmla="*/ 115202 h 115202"/>
                      <a:gd name="connsiteX123" fmla="*/ 0 w 28966481"/>
                      <a:gd name="connsiteY123" fmla="*/ 115202 h 115202"/>
                      <a:gd name="connsiteX124" fmla="*/ 0 w 28966481"/>
                      <a:gd name="connsiteY124" fmla="*/ 0 h 1152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</a:cxnLst>
                    <a:rect l="l" t="t" r="r" b="b"/>
                    <a:pathLst>
                      <a:path w="28966481" h="115202" fill="none" extrusionOk="0">
                        <a:moveTo>
                          <a:pt x="0" y="0"/>
                        </a:moveTo>
                        <a:cubicBezTo>
                          <a:pt x="300274" y="-23650"/>
                          <a:pt x="353655" y="-9765"/>
                          <a:pt x="689678" y="0"/>
                        </a:cubicBezTo>
                        <a:cubicBezTo>
                          <a:pt x="1025701" y="9765"/>
                          <a:pt x="1261590" y="30936"/>
                          <a:pt x="1669021" y="0"/>
                        </a:cubicBezTo>
                        <a:cubicBezTo>
                          <a:pt x="2076452" y="-30936"/>
                          <a:pt x="1739409" y="-5369"/>
                          <a:pt x="1779370" y="0"/>
                        </a:cubicBezTo>
                        <a:cubicBezTo>
                          <a:pt x="1819331" y="5369"/>
                          <a:pt x="2133825" y="-10060"/>
                          <a:pt x="2469048" y="0"/>
                        </a:cubicBezTo>
                        <a:cubicBezTo>
                          <a:pt x="2804271" y="10060"/>
                          <a:pt x="2970907" y="25887"/>
                          <a:pt x="3158726" y="0"/>
                        </a:cubicBezTo>
                        <a:cubicBezTo>
                          <a:pt x="3346545" y="-25887"/>
                          <a:pt x="3379327" y="-8072"/>
                          <a:pt x="3558739" y="0"/>
                        </a:cubicBezTo>
                        <a:cubicBezTo>
                          <a:pt x="3738151" y="8072"/>
                          <a:pt x="3775307" y="6689"/>
                          <a:pt x="3958752" y="0"/>
                        </a:cubicBezTo>
                        <a:cubicBezTo>
                          <a:pt x="3775307" y="6689"/>
                          <a:pt x="3857516" y="-1768"/>
                          <a:pt x="3779436" y="0"/>
                        </a:cubicBezTo>
                        <a:cubicBezTo>
                          <a:pt x="3701356" y="1768"/>
                          <a:pt x="3642768" y="365"/>
                          <a:pt x="3600120" y="0"/>
                        </a:cubicBezTo>
                        <a:cubicBezTo>
                          <a:pt x="3557472" y="-365"/>
                          <a:pt x="3471275" y="556"/>
                          <a:pt x="3420803" y="0"/>
                        </a:cubicBezTo>
                        <a:cubicBezTo>
                          <a:pt x="3370331" y="-556"/>
                          <a:pt x="3320423" y="-6443"/>
                          <a:pt x="3241487" y="0"/>
                        </a:cubicBezTo>
                        <a:cubicBezTo>
                          <a:pt x="3162551" y="6443"/>
                          <a:pt x="3114508" y="3589"/>
                          <a:pt x="3062171" y="0"/>
                        </a:cubicBezTo>
                        <a:cubicBezTo>
                          <a:pt x="3114508" y="3589"/>
                          <a:pt x="3355665" y="9021"/>
                          <a:pt x="3462184" y="0"/>
                        </a:cubicBezTo>
                        <a:cubicBezTo>
                          <a:pt x="3355665" y="9021"/>
                          <a:pt x="3345172" y="-2482"/>
                          <a:pt x="3282868" y="0"/>
                        </a:cubicBezTo>
                        <a:cubicBezTo>
                          <a:pt x="3345172" y="-2482"/>
                          <a:pt x="4277154" y="-32408"/>
                          <a:pt x="4551876" y="0"/>
                        </a:cubicBezTo>
                        <a:cubicBezTo>
                          <a:pt x="4277154" y="-32408"/>
                          <a:pt x="4408876" y="-1326"/>
                          <a:pt x="4372559" y="0"/>
                        </a:cubicBezTo>
                        <a:cubicBezTo>
                          <a:pt x="4408876" y="-1326"/>
                          <a:pt x="4807624" y="30666"/>
                          <a:pt x="5062237" y="0"/>
                        </a:cubicBezTo>
                        <a:cubicBezTo>
                          <a:pt x="5316850" y="-30666"/>
                          <a:pt x="5783883" y="-38133"/>
                          <a:pt x="6331245" y="0"/>
                        </a:cubicBezTo>
                        <a:cubicBezTo>
                          <a:pt x="6878607" y="38133"/>
                          <a:pt x="7093768" y="-36872"/>
                          <a:pt x="7600253" y="0"/>
                        </a:cubicBezTo>
                        <a:cubicBezTo>
                          <a:pt x="8106738" y="36872"/>
                          <a:pt x="8271587" y="-26778"/>
                          <a:pt x="8579596" y="0"/>
                        </a:cubicBezTo>
                        <a:cubicBezTo>
                          <a:pt x="8887605" y="26778"/>
                          <a:pt x="8831432" y="-8099"/>
                          <a:pt x="8979609" y="0"/>
                        </a:cubicBezTo>
                        <a:cubicBezTo>
                          <a:pt x="9127786" y="8099"/>
                          <a:pt x="9037783" y="3291"/>
                          <a:pt x="9089958" y="0"/>
                        </a:cubicBezTo>
                        <a:cubicBezTo>
                          <a:pt x="9142133" y="-3291"/>
                          <a:pt x="9835161" y="-11481"/>
                          <a:pt x="10069301" y="0"/>
                        </a:cubicBezTo>
                        <a:cubicBezTo>
                          <a:pt x="10303441" y="11481"/>
                          <a:pt x="10654086" y="-33024"/>
                          <a:pt x="11048643" y="0"/>
                        </a:cubicBezTo>
                        <a:cubicBezTo>
                          <a:pt x="11443200" y="33024"/>
                          <a:pt x="11752599" y="11530"/>
                          <a:pt x="12027986" y="0"/>
                        </a:cubicBezTo>
                        <a:cubicBezTo>
                          <a:pt x="11752599" y="11530"/>
                          <a:pt x="11891131" y="-2806"/>
                          <a:pt x="11848670" y="0"/>
                        </a:cubicBezTo>
                        <a:cubicBezTo>
                          <a:pt x="11891131" y="-2806"/>
                          <a:pt x="11908341" y="371"/>
                          <a:pt x="11959019" y="0"/>
                        </a:cubicBezTo>
                        <a:cubicBezTo>
                          <a:pt x="12009697" y="-371"/>
                          <a:pt x="12505054" y="-13309"/>
                          <a:pt x="12938362" y="0"/>
                        </a:cubicBezTo>
                        <a:cubicBezTo>
                          <a:pt x="13371670" y="13309"/>
                          <a:pt x="13612247" y="2128"/>
                          <a:pt x="14207369" y="0"/>
                        </a:cubicBezTo>
                        <a:cubicBezTo>
                          <a:pt x="14802491" y="-2128"/>
                          <a:pt x="15084814" y="49969"/>
                          <a:pt x="15476377" y="0"/>
                        </a:cubicBezTo>
                        <a:cubicBezTo>
                          <a:pt x="15867940" y="-49969"/>
                          <a:pt x="15926380" y="-14736"/>
                          <a:pt x="16166055" y="0"/>
                        </a:cubicBezTo>
                        <a:cubicBezTo>
                          <a:pt x="16405730" y="14736"/>
                          <a:pt x="16412414" y="14117"/>
                          <a:pt x="16566068" y="0"/>
                        </a:cubicBezTo>
                        <a:cubicBezTo>
                          <a:pt x="16719722" y="-14117"/>
                          <a:pt x="16986245" y="-25574"/>
                          <a:pt x="17255747" y="0"/>
                        </a:cubicBezTo>
                        <a:cubicBezTo>
                          <a:pt x="17525249" y="25574"/>
                          <a:pt x="17707700" y="-16616"/>
                          <a:pt x="17945425" y="0"/>
                        </a:cubicBezTo>
                        <a:cubicBezTo>
                          <a:pt x="17707700" y="-16616"/>
                          <a:pt x="17832554" y="-7268"/>
                          <a:pt x="17766108" y="0"/>
                        </a:cubicBezTo>
                        <a:cubicBezTo>
                          <a:pt x="17832554" y="-7268"/>
                          <a:pt x="18418054" y="18647"/>
                          <a:pt x="18745451" y="0"/>
                        </a:cubicBezTo>
                        <a:cubicBezTo>
                          <a:pt x="19072848" y="-18647"/>
                          <a:pt x="19318941" y="22271"/>
                          <a:pt x="19724794" y="0"/>
                        </a:cubicBezTo>
                        <a:cubicBezTo>
                          <a:pt x="19318941" y="22271"/>
                          <a:pt x="19586203" y="2454"/>
                          <a:pt x="19545478" y="0"/>
                        </a:cubicBezTo>
                        <a:cubicBezTo>
                          <a:pt x="19586203" y="2454"/>
                          <a:pt x="19624762" y="4934"/>
                          <a:pt x="19655826" y="0"/>
                        </a:cubicBezTo>
                        <a:cubicBezTo>
                          <a:pt x="19686890" y="-4934"/>
                          <a:pt x="19906460" y="-12237"/>
                          <a:pt x="20055840" y="0"/>
                        </a:cubicBezTo>
                        <a:cubicBezTo>
                          <a:pt x="20205220" y="12237"/>
                          <a:pt x="20137017" y="-5465"/>
                          <a:pt x="20166188" y="0"/>
                        </a:cubicBezTo>
                        <a:cubicBezTo>
                          <a:pt x="20195359" y="5465"/>
                          <a:pt x="20528962" y="21942"/>
                          <a:pt x="20855866" y="0"/>
                        </a:cubicBezTo>
                        <a:cubicBezTo>
                          <a:pt x="21182770" y="-21942"/>
                          <a:pt x="20938990" y="-2505"/>
                          <a:pt x="20966215" y="0"/>
                        </a:cubicBezTo>
                        <a:cubicBezTo>
                          <a:pt x="20993440" y="2505"/>
                          <a:pt x="21624930" y="-61426"/>
                          <a:pt x="22235223" y="0"/>
                        </a:cubicBezTo>
                        <a:cubicBezTo>
                          <a:pt x="22845516" y="61426"/>
                          <a:pt x="22984352" y="-54356"/>
                          <a:pt x="23504230" y="0"/>
                        </a:cubicBezTo>
                        <a:cubicBezTo>
                          <a:pt x="22984352" y="-54356"/>
                          <a:pt x="23389848" y="-3414"/>
                          <a:pt x="23324914" y="0"/>
                        </a:cubicBezTo>
                        <a:cubicBezTo>
                          <a:pt x="23259980" y="3414"/>
                          <a:pt x="23193376" y="-3811"/>
                          <a:pt x="23145598" y="0"/>
                        </a:cubicBezTo>
                        <a:cubicBezTo>
                          <a:pt x="23193376" y="-3811"/>
                          <a:pt x="23206694" y="3329"/>
                          <a:pt x="23255946" y="0"/>
                        </a:cubicBezTo>
                        <a:cubicBezTo>
                          <a:pt x="23305198" y="-3329"/>
                          <a:pt x="23538152" y="-11799"/>
                          <a:pt x="23655959" y="0"/>
                        </a:cubicBezTo>
                        <a:cubicBezTo>
                          <a:pt x="23773766" y="11799"/>
                          <a:pt x="23721450" y="-4267"/>
                          <a:pt x="23766308" y="0"/>
                        </a:cubicBezTo>
                        <a:cubicBezTo>
                          <a:pt x="23811166" y="4267"/>
                          <a:pt x="23826940" y="-471"/>
                          <a:pt x="23876656" y="0"/>
                        </a:cubicBezTo>
                        <a:cubicBezTo>
                          <a:pt x="23926372" y="471"/>
                          <a:pt x="23941743" y="5005"/>
                          <a:pt x="23987005" y="0"/>
                        </a:cubicBezTo>
                        <a:cubicBezTo>
                          <a:pt x="24032267" y="-5005"/>
                          <a:pt x="24519104" y="-18266"/>
                          <a:pt x="24966348" y="0"/>
                        </a:cubicBezTo>
                        <a:cubicBezTo>
                          <a:pt x="25413592" y="18266"/>
                          <a:pt x="25023432" y="-4786"/>
                          <a:pt x="25076696" y="0"/>
                        </a:cubicBezTo>
                        <a:cubicBezTo>
                          <a:pt x="25129960" y="4786"/>
                          <a:pt x="25548223" y="30212"/>
                          <a:pt x="25766375" y="0"/>
                        </a:cubicBezTo>
                        <a:cubicBezTo>
                          <a:pt x="25984527" y="-30212"/>
                          <a:pt x="25825446" y="2369"/>
                          <a:pt x="25876723" y="0"/>
                        </a:cubicBezTo>
                        <a:cubicBezTo>
                          <a:pt x="25928000" y="-2369"/>
                          <a:pt x="26523112" y="35146"/>
                          <a:pt x="27145731" y="0"/>
                        </a:cubicBezTo>
                        <a:cubicBezTo>
                          <a:pt x="27768350" y="-35146"/>
                          <a:pt x="27904560" y="4270"/>
                          <a:pt x="28125074" y="0"/>
                        </a:cubicBezTo>
                        <a:cubicBezTo>
                          <a:pt x="28345588" y="-4270"/>
                          <a:pt x="28592335" y="-8646"/>
                          <a:pt x="28966481" y="0"/>
                        </a:cubicBezTo>
                        <a:cubicBezTo>
                          <a:pt x="28961903" y="43595"/>
                          <a:pt x="28971866" y="57865"/>
                          <a:pt x="28966481" y="115202"/>
                        </a:cubicBezTo>
                        <a:cubicBezTo>
                          <a:pt x="29009428" y="121231"/>
                          <a:pt x="29068101" y="109199"/>
                          <a:pt x="29145797" y="115202"/>
                        </a:cubicBezTo>
                        <a:cubicBezTo>
                          <a:pt x="29223493" y="121205"/>
                          <a:pt x="29243033" y="109490"/>
                          <a:pt x="29325114" y="115202"/>
                        </a:cubicBezTo>
                        <a:cubicBezTo>
                          <a:pt x="29407195" y="120914"/>
                          <a:pt x="29458001" y="118420"/>
                          <a:pt x="29504430" y="115202"/>
                        </a:cubicBezTo>
                        <a:cubicBezTo>
                          <a:pt x="29458001" y="118420"/>
                          <a:pt x="29032801" y="91457"/>
                          <a:pt x="28814752" y="115202"/>
                        </a:cubicBezTo>
                        <a:cubicBezTo>
                          <a:pt x="28596703" y="138947"/>
                          <a:pt x="28749979" y="114844"/>
                          <a:pt x="28704403" y="115202"/>
                        </a:cubicBezTo>
                        <a:cubicBezTo>
                          <a:pt x="28658827" y="115560"/>
                          <a:pt x="28636541" y="119079"/>
                          <a:pt x="28594055" y="115202"/>
                        </a:cubicBezTo>
                        <a:cubicBezTo>
                          <a:pt x="28551569" y="111325"/>
                          <a:pt x="28071639" y="118322"/>
                          <a:pt x="27904377" y="115202"/>
                        </a:cubicBezTo>
                        <a:cubicBezTo>
                          <a:pt x="27737115" y="112082"/>
                          <a:pt x="27586888" y="123445"/>
                          <a:pt x="27504363" y="115202"/>
                        </a:cubicBezTo>
                        <a:cubicBezTo>
                          <a:pt x="27421838" y="106959"/>
                          <a:pt x="26810124" y="99065"/>
                          <a:pt x="26525020" y="115202"/>
                        </a:cubicBezTo>
                        <a:cubicBezTo>
                          <a:pt x="26239916" y="131339"/>
                          <a:pt x="26168757" y="126827"/>
                          <a:pt x="25835342" y="115202"/>
                        </a:cubicBezTo>
                        <a:cubicBezTo>
                          <a:pt x="25501927" y="103577"/>
                          <a:pt x="25594277" y="106677"/>
                          <a:pt x="25435329" y="115202"/>
                        </a:cubicBezTo>
                        <a:cubicBezTo>
                          <a:pt x="25276381" y="123727"/>
                          <a:pt x="25071088" y="86496"/>
                          <a:pt x="24745651" y="115202"/>
                        </a:cubicBezTo>
                        <a:cubicBezTo>
                          <a:pt x="24420214" y="143908"/>
                          <a:pt x="24087190" y="99709"/>
                          <a:pt x="23766308" y="115202"/>
                        </a:cubicBezTo>
                        <a:cubicBezTo>
                          <a:pt x="23445426" y="130695"/>
                          <a:pt x="23475700" y="105454"/>
                          <a:pt x="23366295" y="115202"/>
                        </a:cubicBezTo>
                        <a:cubicBezTo>
                          <a:pt x="23256890" y="124950"/>
                          <a:pt x="22962284" y="111494"/>
                          <a:pt x="22676617" y="115202"/>
                        </a:cubicBezTo>
                        <a:cubicBezTo>
                          <a:pt x="22390950" y="118910"/>
                          <a:pt x="22184511" y="80012"/>
                          <a:pt x="21697274" y="115202"/>
                        </a:cubicBezTo>
                        <a:cubicBezTo>
                          <a:pt x="21210037" y="150392"/>
                          <a:pt x="21232916" y="125856"/>
                          <a:pt x="21007596" y="115202"/>
                        </a:cubicBezTo>
                        <a:cubicBezTo>
                          <a:pt x="20782276" y="104548"/>
                          <a:pt x="20309523" y="125060"/>
                          <a:pt x="20028253" y="115202"/>
                        </a:cubicBezTo>
                        <a:cubicBezTo>
                          <a:pt x="19746983" y="105344"/>
                          <a:pt x="19572704" y="123746"/>
                          <a:pt x="19338574" y="115202"/>
                        </a:cubicBezTo>
                        <a:cubicBezTo>
                          <a:pt x="19104444" y="106658"/>
                          <a:pt x="19027633" y="108309"/>
                          <a:pt x="18938561" y="115202"/>
                        </a:cubicBezTo>
                        <a:cubicBezTo>
                          <a:pt x="19027633" y="108309"/>
                          <a:pt x="19048549" y="121228"/>
                          <a:pt x="19117877" y="115202"/>
                        </a:cubicBezTo>
                        <a:cubicBezTo>
                          <a:pt x="19048549" y="121228"/>
                          <a:pt x="18281062" y="154607"/>
                          <a:pt x="17848870" y="115202"/>
                        </a:cubicBezTo>
                        <a:cubicBezTo>
                          <a:pt x="17416678" y="75797"/>
                          <a:pt x="17352954" y="120868"/>
                          <a:pt x="16869527" y="115202"/>
                        </a:cubicBezTo>
                        <a:cubicBezTo>
                          <a:pt x="16386100" y="109536"/>
                          <a:pt x="16105559" y="102123"/>
                          <a:pt x="15890184" y="115202"/>
                        </a:cubicBezTo>
                        <a:cubicBezTo>
                          <a:pt x="15674809" y="128281"/>
                          <a:pt x="15681145" y="102215"/>
                          <a:pt x="15490171" y="115202"/>
                        </a:cubicBezTo>
                        <a:cubicBezTo>
                          <a:pt x="15299197" y="128189"/>
                          <a:pt x="14989846" y="124827"/>
                          <a:pt x="14510828" y="115202"/>
                        </a:cubicBezTo>
                        <a:cubicBezTo>
                          <a:pt x="14031810" y="105577"/>
                          <a:pt x="14000208" y="142526"/>
                          <a:pt x="13821150" y="115202"/>
                        </a:cubicBezTo>
                        <a:cubicBezTo>
                          <a:pt x="13642092" y="87878"/>
                          <a:pt x="13325975" y="96922"/>
                          <a:pt x="12841807" y="115202"/>
                        </a:cubicBezTo>
                        <a:cubicBezTo>
                          <a:pt x="12357639" y="133482"/>
                          <a:pt x="12272543" y="106729"/>
                          <a:pt x="11862464" y="115202"/>
                        </a:cubicBezTo>
                        <a:cubicBezTo>
                          <a:pt x="12272543" y="106729"/>
                          <a:pt x="11954719" y="108083"/>
                          <a:pt x="12041780" y="115202"/>
                        </a:cubicBezTo>
                        <a:cubicBezTo>
                          <a:pt x="11954719" y="108083"/>
                          <a:pt x="11613518" y="110507"/>
                          <a:pt x="11352102" y="115202"/>
                        </a:cubicBezTo>
                        <a:cubicBezTo>
                          <a:pt x="11090686" y="119897"/>
                          <a:pt x="10915819" y="148712"/>
                          <a:pt x="10662424" y="115202"/>
                        </a:cubicBezTo>
                        <a:cubicBezTo>
                          <a:pt x="10409029" y="81692"/>
                          <a:pt x="9675107" y="168884"/>
                          <a:pt x="9393416" y="115202"/>
                        </a:cubicBezTo>
                        <a:cubicBezTo>
                          <a:pt x="9675107" y="168884"/>
                          <a:pt x="9495012" y="109174"/>
                          <a:pt x="9572732" y="115202"/>
                        </a:cubicBezTo>
                        <a:cubicBezTo>
                          <a:pt x="9495012" y="109174"/>
                          <a:pt x="9508881" y="119011"/>
                          <a:pt x="9462384" y="115202"/>
                        </a:cubicBezTo>
                        <a:cubicBezTo>
                          <a:pt x="9415887" y="111393"/>
                          <a:pt x="8911106" y="85826"/>
                          <a:pt x="8483041" y="115202"/>
                        </a:cubicBezTo>
                        <a:cubicBezTo>
                          <a:pt x="8911106" y="85826"/>
                          <a:pt x="8594858" y="112029"/>
                          <a:pt x="8662357" y="115202"/>
                        </a:cubicBezTo>
                        <a:cubicBezTo>
                          <a:pt x="8594858" y="112029"/>
                          <a:pt x="8106906" y="82242"/>
                          <a:pt x="7683014" y="115202"/>
                        </a:cubicBezTo>
                        <a:cubicBezTo>
                          <a:pt x="8106906" y="82242"/>
                          <a:pt x="7788558" y="115232"/>
                          <a:pt x="7862331" y="115202"/>
                        </a:cubicBezTo>
                        <a:cubicBezTo>
                          <a:pt x="7788558" y="115232"/>
                          <a:pt x="7623787" y="127801"/>
                          <a:pt x="7462317" y="115202"/>
                        </a:cubicBezTo>
                        <a:cubicBezTo>
                          <a:pt x="7300847" y="102603"/>
                          <a:pt x="7401883" y="113817"/>
                          <a:pt x="7351969" y="115202"/>
                        </a:cubicBezTo>
                        <a:cubicBezTo>
                          <a:pt x="7302055" y="116587"/>
                          <a:pt x="7271192" y="114982"/>
                          <a:pt x="7241620" y="115202"/>
                        </a:cubicBezTo>
                        <a:cubicBezTo>
                          <a:pt x="7212048" y="115422"/>
                          <a:pt x="7159772" y="115122"/>
                          <a:pt x="7131272" y="115202"/>
                        </a:cubicBezTo>
                        <a:cubicBezTo>
                          <a:pt x="7102772" y="115282"/>
                          <a:pt x="6379404" y="113455"/>
                          <a:pt x="5862264" y="115202"/>
                        </a:cubicBezTo>
                        <a:cubicBezTo>
                          <a:pt x="5345124" y="116949"/>
                          <a:pt x="5636741" y="105302"/>
                          <a:pt x="5462251" y="115202"/>
                        </a:cubicBezTo>
                        <a:cubicBezTo>
                          <a:pt x="5287761" y="125102"/>
                          <a:pt x="5387122" y="118618"/>
                          <a:pt x="5351902" y="115202"/>
                        </a:cubicBezTo>
                        <a:cubicBezTo>
                          <a:pt x="5316682" y="111786"/>
                          <a:pt x="5264885" y="114923"/>
                          <a:pt x="5241554" y="115202"/>
                        </a:cubicBezTo>
                        <a:cubicBezTo>
                          <a:pt x="5218223" y="115481"/>
                          <a:pt x="4890623" y="93752"/>
                          <a:pt x="4551876" y="115202"/>
                        </a:cubicBezTo>
                        <a:cubicBezTo>
                          <a:pt x="4213129" y="136652"/>
                          <a:pt x="3641842" y="110165"/>
                          <a:pt x="3282868" y="115202"/>
                        </a:cubicBezTo>
                        <a:cubicBezTo>
                          <a:pt x="2923894" y="120239"/>
                          <a:pt x="3218846" y="118304"/>
                          <a:pt x="3172519" y="115202"/>
                        </a:cubicBezTo>
                        <a:cubicBezTo>
                          <a:pt x="3126192" y="112100"/>
                          <a:pt x="2731971" y="131018"/>
                          <a:pt x="2482841" y="115202"/>
                        </a:cubicBezTo>
                        <a:cubicBezTo>
                          <a:pt x="2233711" y="99386"/>
                          <a:pt x="1750653" y="52388"/>
                          <a:pt x="1213833" y="115202"/>
                        </a:cubicBezTo>
                        <a:cubicBezTo>
                          <a:pt x="1750653" y="52388"/>
                          <a:pt x="1341025" y="112366"/>
                          <a:pt x="1393150" y="115202"/>
                        </a:cubicBezTo>
                        <a:cubicBezTo>
                          <a:pt x="1341025" y="112366"/>
                          <a:pt x="1085031" y="123281"/>
                          <a:pt x="993136" y="115202"/>
                        </a:cubicBezTo>
                        <a:cubicBezTo>
                          <a:pt x="1085031" y="123281"/>
                          <a:pt x="1127993" y="110131"/>
                          <a:pt x="1172453" y="115202"/>
                        </a:cubicBezTo>
                        <a:cubicBezTo>
                          <a:pt x="1216913" y="120273"/>
                          <a:pt x="1304421" y="109379"/>
                          <a:pt x="1351769" y="115202"/>
                        </a:cubicBezTo>
                        <a:cubicBezTo>
                          <a:pt x="1304421" y="109379"/>
                          <a:pt x="1290972" y="119491"/>
                          <a:pt x="1241421" y="115202"/>
                        </a:cubicBezTo>
                        <a:cubicBezTo>
                          <a:pt x="1290972" y="119491"/>
                          <a:pt x="1370208" y="123334"/>
                          <a:pt x="1420737" y="115202"/>
                        </a:cubicBezTo>
                        <a:cubicBezTo>
                          <a:pt x="1471266" y="107070"/>
                          <a:pt x="1546456" y="122686"/>
                          <a:pt x="1600053" y="115202"/>
                        </a:cubicBezTo>
                        <a:cubicBezTo>
                          <a:pt x="1546456" y="122686"/>
                          <a:pt x="1099379" y="84971"/>
                          <a:pt x="910375" y="115202"/>
                        </a:cubicBezTo>
                        <a:cubicBezTo>
                          <a:pt x="1099379" y="84971"/>
                          <a:pt x="1040220" y="119994"/>
                          <a:pt x="1089691" y="115202"/>
                        </a:cubicBezTo>
                        <a:cubicBezTo>
                          <a:pt x="1040220" y="119994"/>
                          <a:pt x="1004770" y="110235"/>
                          <a:pt x="979343" y="115202"/>
                        </a:cubicBezTo>
                        <a:cubicBezTo>
                          <a:pt x="953916" y="120169"/>
                          <a:pt x="287034" y="132044"/>
                          <a:pt x="0" y="115202"/>
                        </a:cubicBezTo>
                        <a:cubicBezTo>
                          <a:pt x="230" y="81632"/>
                          <a:pt x="2681" y="46484"/>
                          <a:pt x="0" y="0"/>
                        </a:cubicBezTo>
                        <a:close/>
                      </a:path>
                      <a:path w="28966481" h="115202" stroke="0" extrusionOk="0">
                        <a:moveTo>
                          <a:pt x="0" y="0"/>
                        </a:moveTo>
                        <a:cubicBezTo>
                          <a:pt x="137702" y="1125"/>
                          <a:pt x="279942" y="6837"/>
                          <a:pt x="400013" y="0"/>
                        </a:cubicBezTo>
                        <a:cubicBezTo>
                          <a:pt x="279942" y="6837"/>
                          <a:pt x="296912" y="-7192"/>
                          <a:pt x="220697" y="0"/>
                        </a:cubicBezTo>
                        <a:cubicBezTo>
                          <a:pt x="296912" y="-7192"/>
                          <a:pt x="1142933" y="46769"/>
                          <a:pt x="1489705" y="0"/>
                        </a:cubicBezTo>
                        <a:cubicBezTo>
                          <a:pt x="1836477" y="-46769"/>
                          <a:pt x="1754094" y="-10535"/>
                          <a:pt x="1889718" y="0"/>
                        </a:cubicBezTo>
                        <a:cubicBezTo>
                          <a:pt x="2025342" y="10535"/>
                          <a:pt x="2105541" y="-9137"/>
                          <a:pt x="2289731" y="0"/>
                        </a:cubicBezTo>
                        <a:cubicBezTo>
                          <a:pt x="2473921" y="9137"/>
                          <a:pt x="3167557" y="17185"/>
                          <a:pt x="3558739" y="0"/>
                        </a:cubicBezTo>
                        <a:cubicBezTo>
                          <a:pt x="3949921" y="-17185"/>
                          <a:pt x="3617146" y="-771"/>
                          <a:pt x="3669088" y="0"/>
                        </a:cubicBezTo>
                        <a:cubicBezTo>
                          <a:pt x="3721030" y="771"/>
                          <a:pt x="4344581" y="32876"/>
                          <a:pt x="4938095" y="0"/>
                        </a:cubicBezTo>
                        <a:cubicBezTo>
                          <a:pt x="5531609" y="-32876"/>
                          <a:pt x="5787897" y="49273"/>
                          <a:pt x="6207103" y="0"/>
                        </a:cubicBezTo>
                        <a:cubicBezTo>
                          <a:pt x="6626309" y="-49273"/>
                          <a:pt x="6573436" y="11288"/>
                          <a:pt x="6896781" y="0"/>
                        </a:cubicBezTo>
                        <a:cubicBezTo>
                          <a:pt x="7220126" y="-11288"/>
                          <a:pt x="7673952" y="-7829"/>
                          <a:pt x="8165789" y="0"/>
                        </a:cubicBezTo>
                        <a:cubicBezTo>
                          <a:pt x="8657626" y="7829"/>
                          <a:pt x="8376181" y="2635"/>
                          <a:pt x="8565802" y="0"/>
                        </a:cubicBezTo>
                        <a:cubicBezTo>
                          <a:pt x="8755423" y="-2635"/>
                          <a:pt x="8880096" y="4076"/>
                          <a:pt x="8965816" y="0"/>
                        </a:cubicBezTo>
                        <a:cubicBezTo>
                          <a:pt x="9051536" y="-4076"/>
                          <a:pt x="9681866" y="-19447"/>
                          <a:pt x="9945158" y="0"/>
                        </a:cubicBezTo>
                        <a:cubicBezTo>
                          <a:pt x="10208450" y="19447"/>
                          <a:pt x="10258032" y="-6327"/>
                          <a:pt x="10345172" y="0"/>
                        </a:cubicBezTo>
                        <a:cubicBezTo>
                          <a:pt x="10432312" y="6327"/>
                          <a:pt x="10997289" y="-8221"/>
                          <a:pt x="11614180" y="0"/>
                        </a:cubicBezTo>
                        <a:cubicBezTo>
                          <a:pt x="12231071" y="8221"/>
                          <a:pt x="12564409" y="-56128"/>
                          <a:pt x="12883187" y="0"/>
                        </a:cubicBezTo>
                        <a:cubicBezTo>
                          <a:pt x="13201965" y="56128"/>
                          <a:pt x="13331812" y="-30625"/>
                          <a:pt x="13572865" y="0"/>
                        </a:cubicBezTo>
                        <a:cubicBezTo>
                          <a:pt x="13813918" y="30625"/>
                          <a:pt x="13819030" y="-13906"/>
                          <a:pt x="13972879" y="0"/>
                        </a:cubicBezTo>
                        <a:cubicBezTo>
                          <a:pt x="13819030" y="-13906"/>
                          <a:pt x="13850609" y="868"/>
                          <a:pt x="13793562" y="0"/>
                        </a:cubicBezTo>
                        <a:cubicBezTo>
                          <a:pt x="13850609" y="868"/>
                          <a:pt x="13881351" y="-5145"/>
                          <a:pt x="13903911" y="0"/>
                        </a:cubicBezTo>
                        <a:cubicBezTo>
                          <a:pt x="13926471" y="5145"/>
                          <a:pt x="13989232" y="4769"/>
                          <a:pt x="14014259" y="0"/>
                        </a:cubicBezTo>
                        <a:cubicBezTo>
                          <a:pt x="14039286" y="-4769"/>
                          <a:pt x="14264803" y="-9373"/>
                          <a:pt x="14414273" y="0"/>
                        </a:cubicBezTo>
                        <a:cubicBezTo>
                          <a:pt x="14563743" y="9373"/>
                          <a:pt x="15334818" y="-56652"/>
                          <a:pt x="15683280" y="0"/>
                        </a:cubicBezTo>
                        <a:cubicBezTo>
                          <a:pt x="16031742" y="56652"/>
                          <a:pt x="16226162" y="26478"/>
                          <a:pt x="16372959" y="0"/>
                        </a:cubicBezTo>
                        <a:cubicBezTo>
                          <a:pt x="16519756" y="-26478"/>
                          <a:pt x="16577601" y="-6373"/>
                          <a:pt x="16772972" y="0"/>
                        </a:cubicBezTo>
                        <a:cubicBezTo>
                          <a:pt x="16577601" y="-6373"/>
                          <a:pt x="16648283" y="-4859"/>
                          <a:pt x="16593656" y="0"/>
                        </a:cubicBezTo>
                        <a:cubicBezTo>
                          <a:pt x="16539029" y="4859"/>
                          <a:pt x="16450970" y="-6739"/>
                          <a:pt x="16414339" y="0"/>
                        </a:cubicBezTo>
                        <a:cubicBezTo>
                          <a:pt x="16450970" y="-6739"/>
                          <a:pt x="16952306" y="-8873"/>
                          <a:pt x="17393682" y="0"/>
                        </a:cubicBezTo>
                        <a:cubicBezTo>
                          <a:pt x="17835058" y="8873"/>
                          <a:pt x="17468819" y="-446"/>
                          <a:pt x="17504031" y="0"/>
                        </a:cubicBezTo>
                        <a:cubicBezTo>
                          <a:pt x="17539243" y="446"/>
                          <a:pt x="18290030" y="-29329"/>
                          <a:pt x="18773038" y="0"/>
                        </a:cubicBezTo>
                        <a:cubicBezTo>
                          <a:pt x="19256046" y="29329"/>
                          <a:pt x="18990945" y="-702"/>
                          <a:pt x="19173052" y="0"/>
                        </a:cubicBezTo>
                        <a:cubicBezTo>
                          <a:pt x="18990945" y="-702"/>
                          <a:pt x="19058941" y="4673"/>
                          <a:pt x="18993735" y="0"/>
                        </a:cubicBezTo>
                        <a:cubicBezTo>
                          <a:pt x="19058941" y="4673"/>
                          <a:pt x="19491371" y="42605"/>
                          <a:pt x="19973078" y="0"/>
                        </a:cubicBezTo>
                        <a:cubicBezTo>
                          <a:pt x="20454785" y="-42605"/>
                          <a:pt x="20032367" y="185"/>
                          <a:pt x="20083427" y="0"/>
                        </a:cubicBezTo>
                        <a:cubicBezTo>
                          <a:pt x="20134487" y="-185"/>
                          <a:pt x="20843852" y="27456"/>
                          <a:pt x="21062770" y="0"/>
                        </a:cubicBezTo>
                        <a:cubicBezTo>
                          <a:pt x="21281688" y="-27456"/>
                          <a:pt x="21985015" y="7272"/>
                          <a:pt x="22331777" y="0"/>
                        </a:cubicBezTo>
                        <a:cubicBezTo>
                          <a:pt x="22678539" y="-7272"/>
                          <a:pt x="22633914" y="-7218"/>
                          <a:pt x="22731791" y="0"/>
                        </a:cubicBezTo>
                        <a:cubicBezTo>
                          <a:pt x="22829668" y="7218"/>
                          <a:pt x="23472088" y="-7553"/>
                          <a:pt x="24000799" y="0"/>
                        </a:cubicBezTo>
                        <a:cubicBezTo>
                          <a:pt x="24529510" y="7553"/>
                          <a:pt x="24077624" y="1201"/>
                          <a:pt x="24111147" y="0"/>
                        </a:cubicBezTo>
                        <a:cubicBezTo>
                          <a:pt x="24077624" y="1201"/>
                          <a:pt x="24005879" y="-1290"/>
                          <a:pt x="23931831" y="0"/>
                        </a:cubicBezTo>
                        <a:cubicBezTo>
                          <a:pt x="23857783" y="1290"/>
                          <a:pt x="23801394" y="1305"/>
                          <a:pt x="23752514" y="0"/>
                        </a:cubicBezTo>
                        <a:cubicBezTo>
                          <a:pt x="23801394" y="1305"/>
                          <a:pt x="24380992" y="35416"/>
                          <a:pt x="24731857" y="0"/>
                        </a:cubicBezTo>
                        <a:cubicBezTo>
                          <a:pt x="24380992" y="35416"/>
                          <a:pt x="24629951" y="-1215"/>
                          <a:pt x="24552541" y="0"/>
                        </a:cubicBezTo>
                        <a:cubicBezTo>
                          <a:pt x="24629951" y="-1215"/>
                          <a:pt x="24968987" y="-26566"/>
                          <a:pt x="25242219" y="0"/>
                        </a:cubicBezTo>
                        <a:cubicBezTo>
                          <a:pt x="25515451" y="26566"/>
                          <a:pt x="25314517" y="1211"/>
                          <a:pt x="25352568" y="0"/>
                        </a:cubicBezTo>
                        <a:cubicBezTo>
                          <a:pt x="25390619" y="-1211"/>
                          <a:pt x="25829894" y="6189"/>
                          <a:pt x="26042246" y="0"/>
                        </a:cubicBezTo>
                        <a:cubicBezTo>
                          <a:pt x="26254598" y="-6189"/>
                          <a:pt x="26476885" y="-15869"/>
                          <a:pt x="26731924" y="0"/>
                        </a:cubicBezTo>
                        <a:cubicBezTo>
                          <a:pt x="26986963" y="15869"/>
                          <a:pt x="27146317" y="-32451"/>
                          <a:pt x="27421602" y="0"/>
                        </a:cubicBezTo>
                        <a:cubicBezTo>
                          <a:pt x="27696887" y="32451"/>
                          <a:pt x="27925163" y="-28213"/>
                          <a:pt x="28111280" y="0"/>
                        </a:cubicBezTo>
                        <a:cubicBezTo>
                          <a:pt x="28297397" y="28213"/>
                          <a:pt x="28710485" y="20972"/>
                          <a:pt x="28966481" y="0"/>
                        </a:cubicBezTo>
                        <a:cubicBezTo>
                          <a:pt x="28969379" y="45856"/>
                          <a:pt x="28967557" y="70846"/>
                          <a:pt x="28966481" y="115202"/>
                        </a:cubicBezTo>
                        <a:cubicBezTo>
                          <a:pt x="28618197" y="144195"/>
                          <a:pt x="28183533" y="90890"/>
                          <a:pt x="27987138" y="115202"/>
                        </a:cubicBezTo>
                        <a:cubicBezTo>
                          <a:pt x="27790743" y="139514"/>
                          <a:pt x="27477624" y="101200"/>
                          <a:pt x="27297460" y="115202"/>
                        </a:cubicBezTo>
                        <a:cubicBezTo>
                          <a:pt x="27117296" y="129204"/>
                          <a:pt x="26352511" y="82270"/>
                          <a:pt x="26028452" y="115202"/>
                        </a:cubicBezTo>
                        <a:cubicBezTo>
                          <a:pt x="25704393" y="148134"/>
                          <a:pt x="25793834" y="110725"/>
                          <a:pt x="25628439" y="115202"/>
                        </a:cubicBezTo>
                        <a:cubicBezTo>
                          <a:pt x="25463044" y="119679"/>
                          <a:pt x="25546390" y="116821"/>
                          <a:pt x="25518090" y="115202"/>
                        </a:cubicBezTo>
                        <a:cubicBezTo>
                          <a:pt x="25489790" y="113583"/>
                          <a:pt x="24982015" y="133876"/>
                          <a:pt x="24828412" y="115202"/>
                        </a:cubicBezTo>
                        <a:cubicBezTo>
                          <a:pt x="24674809" y="96528"/>
                          <a:pt x="24326116" y="123708"/>
                          <a:pt x="23849069" y="115202"/>
                        </a:cubicBezTo>
                        <a:cubicBezTo>
                          <a:pt x="23372022" y="106696"/>
                          <a:pt x="22848609" y="100604"/>
                          <a:pt x="22580062" y="115202"/>
                        </a:cubicBezTo>
                        <a:cubicBezTo>
                          <a:pt x="22311515" y="129800"/>
                          <a:pt x="21872513" y="101301"/>
                          <a:pt x="21600719" y="115202"/>
                        </a:cubicBezTo>
                        <a:cubicBezTo>
                          <a:pt x="21328925" y="129103"/>
                          <a:pt x="20799305" y="142072"/>
                          <a:pt x="20331711" y="115202"/>
                        </a:cubicBezTo>
                        <a:cubicBezTo>
                          <a:pt x="19864117" y="88332"/>
                          <a:pt x="19806833" y="147755"/>
                          <a:pt x="19352368" y="115202"/>
                        </a:cubicBezTo>
                        <a:cubicBezTo>
                          <a:pt x="18897903" y="82649"/>
                          <a:pt x="19274720" y="115371"/>
                          <a:pt x="19242020" y="115202"/>
                        </a:cubicBezTo>
                        <a:cubicBezTo>
                          <a:pt x="19209320" y="115033"/>
                          <a:pt x="18621885" y="160923"/>
                          <a:pt x="18262677" y="115202"/>
                        </a:cubicBezTo>
                        <a:cubicBezTo>
                          <a:pt x="17903469" y="69481"/>
                          <a:pt x="18009374" y="128099"/>
                          <a:pt x="17862663" y="115202"/>
                        </a:cubicBezTo>
                        <a:cubicBezTo>
                          <a:pt x="17715952" y="102305"/>
                          <a:pt x="17786819" y="120508"/>
                          <a:pt x="17752315" y="115202"/>
                        </a:cubicBezTo>
                        <a:cubicBezTo>
                          <a:pt x="17786819" y="120508"/>
                          <a:pt x="17846433" y="111335"/>
                          <a:pt x="17931631" y="115202"/>
                        </a:cubicBezTo>
                        <a:cubicBezTo>
                          <a:pt x="17846433" y="111335"/>
                          <a:pt x="17875656" y="114937"/>
                          <a:pt x="17821283" y="115202"/>
                        </a:cubicBezTo>
                        <a:cubicBezTo>
                          <a:pt x="17766910" y="115467"/>
                          <a:pt x="17757489" y="109939"/>
                          <a:pt x="17710934" y="115202"/>
                        </a:cubicBezTo>
                        <a:cubicBezTo>
                          <a:pt x="17664379" y="120465"/>
                          <a:pt x="17227671" y="100476"/>
                          <a:pt x="17021256" y="115202"/>
                        </a:cubicBezTo>
                        <a:cubicBezTo>
                          <a:pt x="16814841" y="129928"/>
                          <a:pt x="16522315" y="95927"/>
                          <a:pt x="16331578" y="115202"/>
                        </a:cubicBezTo>
                        <a:cubicBezTo>
                          <a:pt x="16140841" y="134477"/>
                          <a:pt x="16087785" y="98887"/>
                          <a:pt x="15931565" y="115202"/>
                        </a:cubicBezTo>
                        <a:cubicBezTo>
                          <a:pt x="15775345" y="131517"/>
                          <a:pt x="15157953" y="67342"/>
                          <a:pt x="14662557" y="115202"/>
                        </a:cubicBezTo>
                        <a:cubicBezTo>
                          <a:pt x="14167161" y="163062"/>
                          <a:pt x="14600375" y="113206"/>
                          <a:pt x="14552208" y="115202"/>
                        </a:cubicBezTo>
                        <a:cubicBezTo>
                          <a:pt x="14504041" y="117198"/>
                          <a:pt x="13880622" y="178032"/>
                          <a:pt x="13283201" y="115202"/>
                        </a:cubicBezTo>
                        <a:cubicBezTo>
                          <a:pt x="12685780" y="52372"/>
                          <a:pt x="13202388" y="119275"/>
                          <a:pt x="13172852" y="115202"/>
                        </a:cubicBezTo>
                        <a:cubicBezTo>
                          <a:pt x="13143316" y="111129"/>
                          <a:pt x="12502976" y="72177"/>
                          <a:pt x="12193509" y="115202"/>
                        </a:cubicBezTo>
                        <a:cubicBezTo>
                          <a:pt x="11884042" y="158227"/>
                          <a:pt x="11545034" y="104501"/>
                          <a:pt x="10924501" y="115202"/>
                        </a:cubicBezTo>
                        <a:cubicBezTo>
                          <a:pt x="11545034" y="104501"/>
                          <a:pt x="11053958" y="113463"/>
                          <a:pt x="11103818" y="115202"/>
                        </a:cubicBezTo>
                        <a:cubicBezTo>
                          <a:pt x="11053958" y="113463"/>
                          <a:pt x="10247313" y="130843"/>
                          <a:pt x="9834810" y="115202"/>
                        </a:cubicBezTo>
                        <a:cubicBezTo>
                          <a:pt x="9422307" y="99561"/>
                          <a:pt x="8907417" y="161105"/>
                          <a:pt x="8565802" y="115202"/>
                        </a:cubicBezTo>
                        <a:cubicBezTo>
                          <a:pt x="8907417" y="161105"/>
                          <a:pt x="8700487" y="112936"/>
                          <a:pt x="8745119" y="115202"/>
                        </a:cubicBezTo>
                        <a:cubicBezTo>
                          <a:pt x="8700487" y="112936"/>
                          <a:pt x="8322608" y="134342"/>
                          <a:pt x="8055440" y="115202"/>
                        </a:cubicBezTo>
                        <a:cubicBezTo>
                          <a:pt x="7788272" y="96062"/>
                          <a:pt x="7772390" y="127765"/>
                          <a:pt x="7655427" y="115202"/>
                        </a:cubicBezTo>
                        <a:cubicBezTo>
                          <a:pt x="7538464" y="102639"/>
                          <a:pt x="7383645" y="122407"/>
                          <a:pt x="7255414" y="115202"/>
                        </a:cubicBezTo>
                        <a:cubicBezTo>
                          <a:pt x="7127183" y="107997"/>
                          <a:pt x="6997260" y="125123"/>
                          <a:pt x="6855401" y="115202"/>
                        </a:cubicBezTo>
                        <a:cubicBezTo>
                          <a:pt x="6997260" y="125123"/>
                          <a:pt x="6950937" y="124107"/>
                          <a:pt x="7034717" y="115202"/>
                        </a:cubicBezTo>
                        <a:cubicBezTo>
                          <a:pt x="6950937" y="124107"/>
                          <a:pt x="6124964" y="119118"/>
                          <a:pt x="5765709" y="115202"/>
                        </a:cubicBezTo>
                        <a:cubicBezTo>
                          <a:pt x="5406454" y="111286"/>
                          <a:pt x="5095142" y="68226"/>
                          <a:pt x="4496701" y="115202"/>
                        </a:cubicBezTo>
                        <a:cubicBezTo>
                          <a:pt x="5095142" y="68226"/>
                          <a:pt x="4593050" y="107472"/>
                          <a:pt x="4676018" y="115202"/>
                        </a:cubicBezTo>
                        <a:cubicBezTo>
                          <a:pt x="4593050" y="107472"/>
                          <a:pt x="4588683" y="116749"/>
                          <a:pt x="4565669" y="115202"/>
                        </a:cubicBezTo>
                        <a:cubicBezTo>
                          <a:pt x="4542655" y="113655"/>
                          <a:pt x="4173182" y="89948"/>
                          <a:pt x="3875991" y="115202"/>
                        </a:cubicBezTo>
                        <a:cubicBezTo>
                          <a:pt x="3578800" y="140456"/>
                          <a:pt x="3372381" y="147514"/>
                          <a:pt x="2896648" y="115202"/>
                        </a:cubicBezTo>
                        <a:cubicBezTo>
                          <a:pt x="2420915" y="82890"/>
                          <a:pt x="2618801" y="97239"/>
                          <a:pt x="2496635" y="115202"/>
                        </a:cubicBezTo>
                        <a:cubicBezTo>
                          <a:pt x="2374469" y="133165"/>
                          <a:pt x="2411947" y="113856"/>
                          <a:pt x="2386286" y="115202"/>
                        </a:cubicBezTo>
                        <a:cubicBezTo>
                          <a:pt x="2360625" y="116548"/>
                          <a:pt x="2304152" y="111816"/>
                          <a:pt x="2275938" y="115202"/>
                        </a:cubicBezTo>
                        <a:cubicBezTo>
                          <a:pt x="2247724" y="118588"/>
                          <a:pt x="1555771" y="77004"/>
                          <a:pt x="1296595" y="115202"/>
                        </a:cubicBezTo>
                        <a:cubicBezTo>
                          <a:pt x="1555771" y="77004"/>
                          <a:pt x="1430962" y="119497"/>
                          <a:pt x="1475911" y="115202"/>
                        </a:cubicBezTo>
                        <a:cubicBezTo>
                          <a:pt x="1430962" y="119497"/>
                          <a:pt x="1237389" y="96469"/>
                          <a:pt x="1075898" y="115202"/>
                        </a:cubicBezTo>
                        <a:cubicBezTo>
                          <a:pt x="914407" y="133935"/>
                          <a:pt x="352097" y="165423"/>
                          <a:pt x="0" y="115202"/>
                        </a:cubicBezTo>
                        <a:cubicBezTo>
                          <a:pt x="4609" y="67235"/>
                          <a:pt x="1598" y="432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152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6661" y="14026198"/>
            <a:ext cx="10185353" cy="3630050"/>
          </a:xfrm>
        </p:spPr>
        <p:txBody>
          <a:bodyPr anchor="b">
            <a:noAutofit/>
          </a:bodyPr>
          <a:lstStyle>
            <a:lvl1pPr marL="0" indent="0">
              <a:buNone/>
              <a:defRPr sz="8504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2421" y="17656251"/>
            <a:ext cx="11329589" cy="1956377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041052" y="14005864"/>
            <a:ext cx="10180544" cy="3630050"/>
          </a:xfrm>
        </p:spPr>
        <p:txBody>
          <a:bodyPr anchor="b">
            <a:noAutofit/>
          </a:bodyPr>
          <a:lstStyle>
            <a:lvl1pPr marL="0" indent="0">
              <a:buNone/>
              <a:defRPr sz="8504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898575" y="17635917"/>
            <a:ext cx="11323027" cy="1956377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11398" y="4962489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  <p:sp>
        <p:nvSpPr>
          <p:cNvPr id="2" name="矩形 9" descr="Tag=AccentColor&#10;Flavor=Light&#10;Target=FillAndLine">
            <a:extLst>
              <a:ext uri="{FF2B5EF4-FFF2-40B4-BE49-F238E27FC236}">
                <a16:creationId xmlns:a16="http://schemas.microsoft.com/office/drawing/2014/main" id="{2DE77DD3-A307-308C-4308-BA7B6DFFBDD5}"/>
              </a:ext>
            </a:extLst>
          </p:cNvPr>
          <p:cNvSpPr/>
          <p:nvPr userDrawn="1"/>
        </p:nvSpPr>
        <p:spPr>
          <a:xfrm flipV="1">
            <a:off x="1722821" y="13024198"/>
            <a:ext cx="28966481" cy="115202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8966481"/>
                      <a:gd name="connsiteY0" fmla="*/ 0 h 115202"/>
                      <a:gd name="connsiteX1" fmla="*/ 689678 w 28966481"/>
                      <a:gd name="connsiteY1" fmla="*/ 0 h 115202"/>
                      <a:gd name="connsiteX2" fmla="*/ 1669021 w 28966481"/>
                      <a:gd name="connsiteY2" fmla="*/ 0 h 115202"/>
                      <a:gd name="connsiteX3" fmla="*/ 1779370 w 28966481"/>
                      <a:gd name="connsiteY3" fmla="*/ 0 h 115202"/>
                      <a:gd name="connsiteX4" fmla="*/ 2469048 w 28966481"/>
                      <a:gd name="connsiteY4" fmla="*/ 0 h 115202"/>
                      <a:gd name="connsiteX5" fmla="*/ 3158726 w 28966481"/>
                      <a:gd name="connsiteY5" fmla="*/ 0 h 115202"/>
                      <a:gd name="connsiteX6" fmla="*/ 3558739 w 28966481"/>
                      <a:gd name="connsiteY6" fmla="*/ 0 h 115202"/>
                      <a:gd name="connsiteX7" fmla="*/ 3958752 w 28966481"/>
                      <a:gd name="connsiteY7" fmla="*/ 0 h 115202"/>
                      <a:gd name="connsiteX8" fmla="*/ 3779436 w 28966481"/>
                      <a:gd name="connsiteY8" fmla="*/ 0 h 115202"/>
                      <a:gd name="connsiteX9" fmla="*/ 3600120 w 28966481"/>
                      <a:gd name="connsiteY9" fmla="*/ 0 h 115202"/>
                      <a:gd name="connsiteX10" fmla="*/ 3420803 w 28966481"/>
                      <a:gd name="connsiteY10" fmla="*/ 0 h 115202"/>
                      <a:gd name="connsiteX11" fmla="*/ 3241487 w 28966481"/>
                      <a:gd name="connsiteY11" fmla="*/ 0 h 115202"/>
                      <a:gd name="connsiteX12" fmla="*/ 3062171 w 28966481"/>
                      <a:gd name="connsiteY12" fmla="*/ 0 h 115202"/>
                      <a:gd name="connsiteX13" fmla="*/ 3462184 w 28966481"/>
                      <a:gd name="connsiteY13" fmla="*/ 0 h 115202"/>
                      <a:gd name="connsiteX14" fmla="*/ 3282868 w 28966481"/>
                      <a:gd name="connsiteY14" fmla="*/ 0 h 115202"/>
                      <a:gd name="connsiteX15" fmla="*/ 4551876 w 28966481"/>
                      <a:gd name="connsiteY15" fmla="*/ 0 h 115202"/>
                      <a:gd name="connsiteX16" fmla="*/ 4372559 w 28966481"/>
                      <a:gd name="connsiteY16" fmla="*/ 0 h 115202"/>
                      <a:gd name="connsiteX17" fmla="*/ 5062237 w 28966481"/>
                      <a:gd name="connsiteY17" fmla="*/ 0 h 115202"/>
                      <a:gd name="connsiteX18" fmla="*/ 6331245 w 28966481"/>
                      <a:gd name="connsiteY18" fmla="*/ 0 h 115202"/>
                      <a:gd name="connsiteX19" fmla="*/ 7600253 w 28966481"/>
                      <a:gd name="connsiteY19" fmla="*/ 0 h 115202"/>
                      <a:gd name="connsiteX20" fmla="*/ 8579596 w 28966481"/>
                      <a:gd name="connsiteY20" fmla="*/ 0 h 115202"/>
                      <a:gd name="connsiteX21" fmla="*/ 8979609 w 28966481"/>
                      <a:gd name="connsiteY21" fmla="*/ 0 h 115202"/>
                      <a:gd name="connsiteX22" fmla="*/ 9089958 w 28966481"/>
                      <a:gd name="connsiteY22" fmla="*/ 0 h 115202"/>
                      <a:gd name="connsiteX23" fmla="*/ 10069301 w 28966481"/>
                      <a:gd name="connsiteY23" fmla="*/ 0 h 115202"/>
                      <a:gd name="connsiteX24" fmla="*/ 11048643 w 28966481"/>
                      <a:gd name="connsiteY24" fmla="*/ 0 h 115202"/>
                      <a:gd name="connsiteX25" fmla="*/ 12027986 w 28966481"/>
                      <a:gd name="connsiteY25" fmla="*/ 0 h 115202"/>
                      <a:gd name="connsiteX26" fmla="*/ 11848670 w 28966481"/>
                      <a:gd name="connsiteY26" fmla="*/ 0 h 115202"/>
                      <a:gd name="connsiteX27" fmla="*/ 11959019 w 28966481"/>
                      <a:gd name="connsiteY27" fmla="*/ 0 h 115202"/>
                      <a:gd name="connsiteX28" fmla="*/ 12938362 w 28966481"/>
                      <a:gd name="connsiteY28" fmla="*/ 0 h 115202"/>
                      <a:gd name="connsiteX29" fmla="*/ 14207369 w 28966481"/>
                      <a:gd name="connsiteY29" fmla="*/ 0 h 115202"/>
                      <a:gd name="connsiteX30" fmla="*/ 15476377 w 28966481"/>
                      <a:gd name="connsiteY30" fmla="*/ 0 h 115202"/>
                      <a:gd name="connsiteX31" fmla="*/ 16166055 w 28966481"/>
                      <a:gd name="connsiteY31" fmla="*/ 0 h 115202"/>
                      <a:gd name="connsiteX32" fmla="*/ 16566068 w 28966481"/>
                      <a:gd name="connsiteY32" fmla="*/ 0 h 115202"/>
                      <a:gd name="connsiteX33" fmla="*/ 17255747 w 28966481"/>
                      <a:gd name="connsiteY33" fmla="*/ 0 h 115202"/>
                      <a:gd name="connsiteX34" fmla="*/ 17945425 w 28966481"/>
                      <a:gd name="connsiteY34" fmla="*/ 0 h 115202"/>
                      <a:gd name="connsiteX35" fmla="*/ 17766108 w 28966481"/>
                      <a:gd name="connsiteY35" fmla="*/ 0 h 115202"/>
                      <a:gd name="connsiteX36" fmla="*/ 18745451 w 28966481"/>
                      <a:gd name="connsiteY36" fmla="*/ 0 h 115202"/>
                      <a:gd name="connsiteX37" fmla="*/ 19724794 w 28966481"/>
                      <a:gd name="connsiteY37" fmla="*/ 0 h 115202"/>
                      <a:gd name="connsiteX38" fmla="*/ 19545478 w 28966481"/>
                      <a:gd name="connsiteY38" fmla="*/ 0 h 115202"/>
                      <a:gd name="connsiteX39" fmla="*/ 19655826 w 28966481"/>
                      <a:gd name="connsiteY39" fmla="*/ 0 h 115202"/>
                      <a:gd name="connsiteX40" fmla="*/ 20055840 w 28966481"/>
                      <a:gd name="connsiteY40" fmla="*/ 0 h 115202"/>
                      <a:gd name="connsiteX41" fmla="*/ 20166188 w 28966481"/>
                      <a:gd name="connsiteY41" fmla="*/ 0 h 115202"/>
                      <a:gd name="connsiteX42" fmla="*/ 20855866 w 28966481"/>
                      <a:gd name="connsiteY42" fmla="*/ 0 h 115202"/>
                      <a:gd name="connsiteX43" fmla="*/ 20966215 w 28966481"/>
                      <a:gd name="connsiteY43" fmla="*/ 0 h 115202"/>
                      <a:gd name="connsiteX44" fmla="*/ 22235223 w 28966481"/>
                      <a:gd name="connsiteY44" fmla="*/ 0 h 115202"/>
                      <a:gd name="connsiteX45" fmla="*/ 23504230 w 28966481"/>
                      <a:gd name="connsiteY45" fmla="*/ 0 h 115202"/>
                      <a:gd name="connsiteX46" fmla="*/ 23324914 w 28966481"/>
                      <a:gd name="connsiteY46" fmla="*/ 0 h 115202"/>
                      <a:gd name="connsiteX47" fmla="*/ 23145598 w 28966481"/>
                      <a:gd name="connsiteY47" fmla="*/ 0 h 115202"/>
                      <a:gd name="connsiteX48" fmla="*/ 23255946 w 28966481"/>
                      <a:gd name="connsiteY48" fmla="*/ 0 h 115202"/>
                      <a:gd name="connsiteX49" fmla="*/ 23655959 w 28966481"/>
                      <a:gd name="connsiteY49" fmla="*/ 0 h 115202"/>
                      <a:gd name="connsiteX50" fmla="*/ 23766308 w 28966481"/>
                      <a:gd name="connsiteY50" fmla="*/ 0 h 115202"/>
                      <a:gd name="connsiteX51" fmla="*/ 23876656 w 28966481"/>
                      <a:gd name="connsiteY51" fmla="*/ 0 h 115202"/>
                      <a:gd name="connsiteX52" fmla="*/ 23987005 w 28966481"/>
                      <a:gd name="connsiteY52" fmla="*/ 0 h 115202"/>
                      <a:gd name="connsiteX53" fmla="*/ 24966348 w 28966481"/>
                      <a:gd name="connsiteY53" fmla="*/ 0 h 115202"/>
                      <a:gd name="connsiteX54" fmla="*/ 25076696 w 28966481"/>
                      <a:gd name="connsiteY54" fmla="*/ 0 h 115202"/>
                      <a:gd name="connsiteX55" fmla="*/ 25766375 w 28966481"/>
                      <a:gd name="connsiteY55" fmla="*/ 0 h 115202"/>
                      <a:gd name="connsiteX56" fmla="*/ 25876723 w 28966481"/>
                      <a:gd name="connsiteY56" fmla="*/ 0 h 115202"/>
                      <a:gd name="connsiteX57" fmla="*/ 27145731 w 28966481"/>
                      <a:gd name="connsiteY57" fmla="*/ 0 h 115202"/>
                      <a:gd name="connsiteX58" fmla="*/ 28125074 w 28966481"/>
                      <a:gd name="connsiteY58" fmla="*/ 0 h 115202"/>
                      <a:gd name="connsiteX59" fmla="*/ 28966481 w 28966481"/>
                      <a:gd name="connsiteY59" fmla="*/ 0 h 115202"/>
                      <a:gd name="connsiteX60" fmla="*/ 28966481 w 28966481"/>
                      <a:gd name="connsiteY60" fmla="*/ 115202 h 115202"/>
                      <a:gd name="connsiteX61" fmla="*/ 29145797 w 28966481"/>
                      <a:gd name="connsiteY61" fmla="*/ 115202 h 115202"/>
                      <a:gd name="connsiteX62" fmla="*/ 29325114 w 28966481"/>
                      <a:gd name="connsiteY62" fmla="*/ 115202 h 115202"/>
                      <a:gd name="connsiteX63" fmla="*/ 29504430 w 28966481"/>
                      <a:gd name="connsiteY63" fmla="*/ 115202 h 115202"/>
                      <a:gd name="connsiteX64" fmla="*/ 28814752 w 28966481"/>
                      <a:gd name="connsiteY64" fmla="*/ 115202 h 115202"/>
                      <a:gd name="connsiteX65" fmla="*/ 28704403 w 28966481"/>
                      <a:gd name="connsiteY65" fmla="*/ 115202 h 115202"/>
                      <a:gd name="connsiteX66" fmla="*/ 28594055 w 28966481"/>
                      <a:gd name="connsiteY66" fmla="*/ 115202 h 115202"/>
                      <a:gd name="connsiteX67" fmla="*/ 27904377 w 28966481"/>
                      <a:gd name="connsiteY67" fmla="*/ 115202 h 115202"/>
                      <a:gd name="connsiteX68" fmla="*/ 27504363 w 28966481"/>
                      <a:gd name="connsiteY68" fmla="*/ 115202 h 115202"/>
                      <a:gd name="connsiteX69" fmla="*/ 26525020 w 28966481"/>
                      <a:gd name="connsiteY69" fmla="*/ 115202 h 115202"/>
                      <a:gd name="connsiteX70" fmla="*/ 25835342 w 28966481"/>
                      <a:gd name="connsiteY70" fmla="*/ 115202 h 115202"/>
                      <a:gd name="connsiteX71" fmla="*/ 25435329 w 28966481"/>
                      <a:gd name="connsiteY71" fmla="*/ 115202 h 115202"/>
                      <a:gd name="connsiteX72" fmla="*/ 24745651 w 28966481"/>
                      <a:gd name="connsiteY72" fmla="*/ 115202 h 115202"/>
                      <a:gd name="connsiteX73" fmla="*/ 23766308 w 28966481"/>
                      <a:gd name="connsiteY73" fmla="*/ 115202 h 115202"/>
                      <a:gd name="connsiteX74" fmla="*/ 23366295 w 28966481"/>
                      <a:gd name="connsiteY74" fmla="*/ 115202 h 115202"/>
                      <a:gd name="connsiteX75" fmla="*/ 22676617 w 28966481"/>
                      <a:gd name="connsiteY75" fmla="*/ 115202 h 115202"/>
                      <a:gd name="connsiteX76" fmla="*/ 21697274 w 28966481"/>
                      <a:gd name="connsiteY76" fmla="*/ 115202 h 115202"/>
                      <a:gd name="connsiteX77" fmla="*/ 21007596 w 28966481"/>
                      <a:gd name="connsiteY77" fmla="*/ 115202 h 115202"/>
                      <a:gd name="connsiteX78" fmla="*/ 20028253 w 28966481"/>
                      <a:gd name="connsiteY78" fmla="*/ 115202 h 115202"/>
                      <a:gd name="connsiteX79" fmla="*/ 19338574 w 28966481"/>
                      <a:gd name="connsiteY79" fmla="*/ 115202 h 115202"/>
                      <a:gd name="connsiteX80" fmla="*/ 18938561 w 28966481"/>
                      <a:gd name="connsiteY80" fmla="*/ 115202 h 115202"/>
                      <a:gd name="connsiteX81" fmla="*/ 19117877 w 28966481"/>
                      <a:gd name="connsiteY81" fmla="*/ 115202 h 115202"/>
                      <a:gd name="connsiteX82" fmla="*/ 17848870 w 28966481"/>
                      <a:gd name="connsiteY82" fmla="*/ 115202 h 115202"/>
                      <a:gd name="connsiteX83" fmla="*/ 16869527 w 28966481"/>
                      <a:gd name="connsiteY83" fmla="*/ 115202 h 115202"/>
                      <a:gd name="connsiteX84" fmla="*/ 15890184 w 28966481"/>
                      <a:gd name="connsiteY84" fmla="*/ 115202 h 115202"/>
                      <a:gd name="connsiteX85" fmla="*/ 15490171 w 28966481"/>
                      <a:gd name="connsiteY85" fmla="*/ 115202 h 115202"/>
                      <a:gd name="connsiteX86" fmla="*/ 14510828 w 28966481"/>
                      <a:gd name="connsiteY86" fmla="*/ 115202 h 115202"/>
                      <a:gd name="connsiteX87" fmla="*/ 13821150 w 28966481"/>
                      <a:gd name="connsiteY87" fmla="*/ 115202 h 115202"/>
                      <a:gd name="connsiteX88" fmla="*/ 12841807 w 28966481"/>
                      <a:gd name="connsiteY88" fmla="*/ 115202 h 115202"/>
                      <a:gd name="connsiteX89" fmla="*/ 11862464 w 28966481"/>
                      <a:gd name="connsiteY89" fmla="*/ 115202 h 115202"/>
                      <a:gd name="connsiteX90" fmla="*/ 12041780 w 28966481"/>
                      <a:gd name="connsiteY90" fmla="*/ 115202 h 115202"/>
                      <a:gd name="connsiteX91" fmla="*/ 11352102 w 28966481"/>
                      <a:gd name="connsiteY91" fmla="*/ 115202 h 115202"/>
                      <a:gd name="connsiteX92" fmla="*/ 10662424 w 28966481"/>
                      <a:gd name="connsiteY92" fmla="*/ 115202 h 115202"/>
                      <a:gd name="connsiteX93" fmla="*/ 9393416 w 28966481"/>
                      <a:gd name="connsiteY93" fmla="*/ 115202 h 115202"/>
                      <a:gd name="connsiteX94" fmla="*/ 9572732 w 28966481"/>
                      <a:gd name="connsiteY94" fmla="*/ 115202 h 115202"/>
                      <a:gd name="connsiteX95" fmla="*/ 9462384 w 28966481"/>
                      <a:gd name="connsiteY95" fmla="*/ 115202 h 115202"/>
                      <a:gd name="connsiteX96" fmla="*/ 8483041 w 28966481"/>
                      <a:gd name="connsiteY96" fmla="*/ 115202 h 115202"/>
                      <a:gd name="connsiteX97" fmla="*/ 8662357 w 28966481"/>
                      <a:gd name="connsiteY97" fmla="*/ 115202 h 115202"/>
                      <a:gd name="connsiteX98" fmla="*/ 7683014 w 28966481"/>
                      <a:gd name="connsiteY98" fmla="*/ 115202 h 115202"/>
                      <a:gd name="connsiteX99" fmla="*/ 7862331 w 28966481"/>
                      <a:gd name="connsiteY99" fmla="*/ 115202 h 115202"/>
                      <a:gd name="connsiteX100" fmla="*/ 7462317 w 28966481"/>
                      <a:gd name="connsiteY100" fmla="*/ 115202 h 115202"/>
                      <a:gd name="connsiteX101" fmla="*/ 7351969 w 28966481"/>
                      <a:gd name="connsiteY101" fmla="*/ 115202 h 115202"/>
                      <a:gd name="connsiteX102" fmla="*/ 7241620 w 28966481"/>
                      <a:gd name="connsiteY102" fmla="*/ 115202 h 115202"/>
                      <a:gd name="connsiteX103" fmla="*/ 7131272 w 28966481"/>
                      <a:gd name="connsiteY103" fmla="*/ 115202 h 115202"/>
                      <a:gd name="connsiteX104" fmla="*/ 5862264 w 28966481"/>
                      <a:gd name="connsiteY104" fmla="*/ 115202 h 115202"/>
                      <a:gd name="connsiteX105" fmla="*/ 5462251 w 28966481"/>
                      <a:gd name="connsiteY105" fmla="*/ 115202 h 115202"/>
                      <a:gd name="connsiteX106" fmla="*/ 5351902 w 28966481"/>
                      <a:gd name="connsiteY106" fmla="*/ 115202 h 115202"/>
                      <a:gd name="connsiteX107" fmla="*/ 5241554 w 28966481"/>
                      <a:gd name="connsiteY107" fmla="*/ 115202 h 115202"/>
                      <a:gd name="connsiteX108" fmla="*/ 4551876 w 28966481"/>
                      <a:gd name="connsiteY108" fmla="*/ 115202 h 115202"/>
                      <a:gd name="connsiteX109" fmla="*/ 3282868 w 28966481"/>
                      <a:gd name="connsiteY109" fmla="*/ 115202 h 115202"/>
                      <a:gd name="connsiteX110" fmla="*/ 3172519 w 28966481"/>
                      <a:gd name="connsiteY110" fmla="*/ 115202 h 115202"/>
                      <a:gd name="connsiteX111" fmla="*/ 2482841 w 28966481"/>
                      <a:gd name="connsiteY111" fmla="*/ 115202 h 115202"/>
                      <a:gd name="connsiteX112" fmla="*/ 1213833 w 28966481"/>
                      <a:gd name="connsiteY112" fmla="*/ 115202 h 115202"/>
                      <a:gd name="connsiteX113" fmla="*/ 1393150 w 28966481"/>
                      <a:gd name="connsiteY113" fmla="*/ 115202 h 115202"/>
                      <a:gd name="connsiteX114" fmla="*/ 993136 w 28966481"/>
                      <a:gd name="connsiteY114" fmla="*/ 115202 h 115202"/>
                      <a:gd name="connsiteX115" fmla="*/ 1172453 w 28966481"/>
                      <a:gd name="connsiteY115" fmla="*/ 115202 h 115202"/>
                      <a:gd name="connsiteX116" fmla="*/ 1351769 w 28966481"/>
                      <a:gd name="connsiteY116" fmla="*/ 115202 h 115202"/>
                      <a:gd name="connsiteX117" fmla="*/ 1241421 w 28966481"/>
                      <a:gd name="connsiteY117" fmla="*/ 115202 h 115202"/>
                      <a:gd name="connsiteX118" fmla="*/ 1420737 w 28966481"/>
                      <a:gd name="connsiteY118" fmla="*/ 115202 h 115202"/>
                      <a:gd name="connsiteX119" fmla="*/ 1600053 w 28966481"/>
                      <a:gd name="connsiteY119" fmla="*/ 115202 h 115202"/>
                      <a:gd name="connsiteX120" fmla="*/ 910375 w 28966481"/>
                      <a:gd name="connsiteY120" fmla="*/ 115202 h 115202"/>
                      <a:gd name="connsiteX121" fmla="*/ 1089691 w 28966481"/>
                      <a:gd name="connsiteY121" fmla="*/ 115202 h 115202"/>
                      <a:gd name="connsiteX122" fmla="*/ 979343 w 28966481"/>
                      <a:gd name="connsiteY122" fmla="*/ 115202 h 115202"/>
                      <a:gd name="connsiteX123" fmla="*/ 0 w 28966481"/>
                      <a:gd name="connsiteY123" fmla="*/ 115202 h 115202"/>
                      <a:gd name="connsiteX124" fmla="*/ 0 w 28966481"/>
                      <a:gd name="connsiteY124" fmla="*/ 0 h 1152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</a:cxnLst>
                    <a:rect l="l" t="t" r="r" b="b"/>
                    <a:pathLst>
                      <a:path w="28966481" h="115202" fill="none" extrusionOk="0">
                        <a:moveTo>
                          <a:pt x="0" y="0"/>
                        </a:moveTo>
                        <a:cubicBezTo>
                          <a:pt x="300274" y="-23650"/>
                          <a:pt x="353655" y="-9765"/>
                          <a:pt x="689678" y="0"/>
                        </a:cubicBezTo>
                        <a:cubicBezTo>
                          <a:pt x="1025701" y="9765"/>
                          <a:pt x="1261590" y="30936"/>
                          <a:pt x="1669021" y="0"/>
                        </a:cubicBezTo>
                        <a:cubicBezTo>
                          <a:pt x="2076452" y="-30936"/>
                          <a:pt x="1739409" y="-5369"/>
                          <a:pt x="1779370" y="0"/>
                        </a:cubicBezTo>
                        <a:cubicBezTo>
                          <a:pt x="1819331" y="5369"/>
                          <a:pt x="2133825" y="-10060"/>
                          <a:pt x="2469048" y="0"/>
                        </a:cubicBezTo>
                        <a:cubicBezTo>
                          <a:pt x="2804271" y="10060"/>
                          <a:pt x="2970907" y="25887"/>
                          <a:pt x="3158726" y="0"/>
                        </a:cubicBezTo>
                        <a:cubicBezTo>
                          <a:pt x="3346545" y="-25887"/>
                          <a:pt x="3379327" y="-8072"/>
                          <a:pt x="3558739" y="0"/>
                        </a:cubicBezTo>
                        <a:cubicBezTo>
                          <a:pt x="3738151" y="8072"/>
                          <a:pt x="3775307" y="6689"/>
                          <a:pt x="3958752" y="0"/>
                        </a:cubicBezTo>
                        <a:cubicBezTo>
                          <a:pt x="3775307" y="6689"/>
                          <a:pt x="3857516" y="-1768"/>
                          <a:pt x="3779436" y="0"/>
                        </a:cubicBezTo>
                        <a:cubicBezTo>
                          <a:pt x="3701356" y="1768"/>
                          <a:pt x="3642768" y="365"/>
                          <a:pt x="3600120" y="0"/>
                        </a:cubicBezTo>
                        <a:cubicBezTo>
                          <a:pt x="3557472" y="-365"/>
                          <a:pt x="3471275" y="556"/>
                          <a:pt x="3420803" y="0"/>
                        </a:cubicBezTo>
                        <a:cubicBezTo>
                          <a:pt x="3370331" y="-556"/>
                          <a:pt x="3320423" y="-6443"/>
                          <a:pt x="3241487" y="0"/>
                        </a:cubicBezTo>
                        <a:cubicBezTo>
                          <a:pt x="3162551" y="6443"/>
                          <a:pt x="3114508" y="3589"/>
                          <a:pt x="3062171" y="0"/>
                        </a:cubicBezTo>
                        <a:cubicBezTo>
                          <a:pt x="3114508" y="3589"/>
                          <a:pt x="3355665" y="9021"/>
                          <a:pt x="3462184" y="0"/>
                        </a:cubicBezTo>
                        <a:cubicBezTo>
                          <a:pt x="3355665" y="9021"/>
                          <a:pt x="3345172" y="-2482"/>
                          <a:pt x="3282868" y="0"/>
                        </a:cubicBezTo>
                        <a:cubicBezTo>
                          <a:pt x="3345172" y="-2482"/>
                          <a:pt x="4277154" y="-32408"/>
                          <a:pt x="4551876" y="0"/>
                        </a:cubicBezTo>
                        <a:cubicBezTo>
                          <a:pt x="4277154" y="-32408"/>
                          <a:pt x="4408876" y="-1326"/>
                          <a:pt x="4372559" y="0"/>
                        </a:cubicBezTo>
                        <a:cubicBezTo>
                          <a:pt x="4408876" y="-1326"/>
                          <a:pt x="4807624" y="30666"/>
                          <a:pt x="5062237" y="0"/>
                        </a:cubicBezTo>
                        <a:cubicBezTo>
                          <a:pt x="5316850" y="-30666"/>
                          <a:pt x="5783883" y="-38133"/>
                          <a:pt x="6331245" y="0"/>
                        </a:cubicBezTo>
                        <a:cubicBezTo>
                          <a:pt x="6878607" y="38133"/>
                          <a:pt x="7093768" y="-36872"/>
                          <a:pt x="7600253" y="0"/>
                        </a:cubicBezTo>
                        <a:cubicBezTo>
                          <a:pt x="8106738" y="36872"/>
                          <a:pt x="8271587" y="-26778"/>
                          <a:pt x="8579596" y="0"/>
                        </a:cubicBezTo>
                        <a:cubicBezTo>
                          <a:pt x="8887605" y="26778"/>
                          <a:pt x="8831432" y="-8099"/>
                          <a:pt x="8979609" y="0"/>
                        </a:cubicBezTo>
                        <a:cubicBezTo>
                          <a:pt x="9127786" y="8099"/>
                          <a:pt x="9037783" y="3291"/>
                          <a:pt x="9089958" y="0"/>
                        </a:cubicBezTo>
                        <a:cubicBezTo>
                          <a:pt x="9142133" y="-3291"/>
                          <a:pt x="9835161" y="-11481"/>
                          <a:pt x="10069301" y="0"/>
                        </a:cubicBezTo>
                        <a:cubicBezTo>
                          <a:pt x="10303441" y="11481"/>
                          <a:pt x="10654086" y="-33024"/>
                          <a:pt x="11048643" y="0"/>
                        </a:cubicBezTo>
                        <a:cubicBezTo>
                          <a:pt x="11443200" y="33024"/>
                          <a:pt x="11752599" y="11530"/>
                          <a:pt x="12027986" y="0"/>
                        </a:cubicBezTo>
                        <a:cubicBezTo>
                          <a:pt x="11752599" y="11530"/>
                          <a:pt x="11891131" y="-2806"/>
                          <a:pt x="11848670" y="0"/>
                        </a:cubicBezTo>
                        <a:cubicBezTo>
                          <a:pt x="11891131" y="-2806"/>
                          <a:pt x="11908341" y="371"/>
                          <a:pt x="11959019" y="0"/>
                        </a:cubicBezTo>
                        <a:cubicBezTo>
                          <a:pt x="12009697" y="-371"/>
                          <a:pt x="12505054" y="-13309"/>
                          <a:pt x="12938362" y="0"/>
                        </a:cubicBezTo>
                        <a:cubicBezTo>
                          <a:pt x="13371670" y="13309"/>
                          <a:pt x="13612247" y="2128"/>
                          <a:pt x="14207369" y="0"/>
                        </a:cubicBezTo>
                        <a:cubicBezTo>
                          <a:pt x="14802491" y="-2128"/>
                          <a:pt x="15084814" y="49969"/>
                          <a:pt x="15476377" y="0"/>
                        </a:cubicBezTo>
                        <a:cubicBezTo>
                          <a:pt x="15867940" y="-49969"/>
                          <a:pt x="15926380" y="-14736"/>
                          <a:pt x="16166055" y="0"/>
                        </a:cubicBezTo>
                        <a:cubicBezTo>
                          <a:pt x="16405730" y="14736"/>
                          <a:pt x="16412414" y="14117"/>
                          <a:pt x="16566068" y="0"/>
                        </a:cubicBezTo>
                        <a:cubicBezTo>
                          <a:pt x="16719722" y="-14117"/>
                          <a:pt x="16986245" y="-25574"/>
                          <a:pt x="17255747" y="0"/>
                        </a:cubicBezTo>
                        <a:cubicBezTo>
                          <a:pt x="17525249" y="25574"/>
                          <a:pt x="17707700" y="-16616"/>
                          <a:pt x="17945425" y="0"/>
                        </a:cubicBezTo>
                        <a:cubicBezTo>
                          <a:pt x="17707700" y="-16616"/>
                          <a:pt x="17832554" y="-7268"/>
                          <a:pt x="17766108" y="0"/>
                        </a:cubicBezTo>
                        <a:cubicBezTo>
                          <a:pt x="17832554" y="-7268"/>
                          <a:pt x="18418054" y="18647"/>
                          <a:pt x="18745451" y="0"/>
                        </a:cubicBezTo>
                        <a:cubicBezTo>
                          <a:pt x="19072848" y="-18647"/>
                          <a:pt x="19318941" y="22271"/>
                          <a:pt x="19724794" y="0"/>
                        </a:cubicBezTo>
                        <a:cubicBezTo>
                          <a:pt x="19318941" y="22271"/>
                          <a:pt x="19586203" y="2454"/>
                          <a:pt x="19545478" y="0"/>
                        </a:cubicBezTo>
                        <a:cubicBezTo>
                          <a:pt x="19586203" y="2454"/>
                          <a:pt x="19624762" y="4934"/>
                          <a:pt x="19655826" y="0"/>
                        </a:cubicBezTo>
                        <a:cubicBezTo>
                          <a:pt x="19686890" y="-4934"/>
                          <a:pt x="19906460" y="-12237"/>
                          <a:pt x="20055840" y="0"/>
                        </a:cubicBezTo>
                        <a:cubicBezTo>
                          <a:pt x="20205220" y="12237"/>
                          <a:pt x="20137017" y="-5465"/>
                          <a:pt x="20166188" y="0"/>
                        </a:cubicBezTo>
                        <a:cubicBezTo>
                          <a:pt x="20195359" y="5465"/>
                          <a:pt x="20528962" y="21942"/>
                          <a:pt x="20855866" y="0"/>
                        </a:cubicBezTo>
                        <a:cubicBezTo>
                          <a:pt x="21182770" y="-21942"/>
                          <a:pt x="20938990" y="-2505"/>
                          <a:pt x="20966215" y="0"/>
                        </a:cubicBezTo>
                        <a:cubicBezTo>
                          <a:pt x="20993440" y="2505"/>
                          <a:pt x="21624930" y="-61426"/>
                          <a:pt x="22235223" y="0"/>
                        </a:cubicBezTo>
                        <a:cubicBezTo>
                          <a:pt x="22845516" y="61426"/>
                          <a:pt x="22984352" y="-54356"/>
                          <a:pt x="23504230" y="0"/>
                        </a:cubicBezTo>
                        <a:cubicBezTo>
                          <a:pt x="22984352" y="-54356"/>
                          <a:pt x="23389848" y="-3414"/>
                          <a:pt x="23324914" y="0"/>
                        </a:cubicBezTo>
                        <a:cubicBezTo>
                          <a:pt x="23259980" y="3414"/>
                          <a:pt x="23193376" y="-3811"/>
                          <a:pt x="23145598" y="0"/>
                        </a:cubicBezTo>
                        <a:cubicBezTo>
                          <a:pt x="23193376" y="-3811"/>
                          <a:pt x="23206694" y="3329"/>
                          <a:pt x="23255946" y="0"/>
                        </a:cubicBezTo>
                        <a:cubicBezTo>
                          <a:pt x="23305198" y="-3329"/>
                          <a:pt x="23538152" y="-11799"/>
                          <a:pt x="23655959" y="0"/>
                        </a:cubicBezTo>
                        <a:cubicBezTo>
                          <a:pt x="23773766" y="11799"/>
                          <a:pt x="23721450" y="-4267"/>
                          <a:pt x="23766308" y="0"/>
                        </a:cubicBezTo>
                        <a:cubicBezTo>
                          <a:pt x="23811166" y="4267"/>
                          <a:pt x="23826940" y="-471"/>
                          <a:pt x="23876656" y="0"/>
                        </a:cubicBezTo>
                        <a:cubicBezTo>
                          <a:pt x="23926372" y="471"/>
                          <a:pt x="23941743" y="5005"/>
                          <a:pt x="23987005" y="0"/>
                        </a:cubicBezTo>
                        <a:cubicBezTo>
                          <a:pt x="24032267" y="-5005"/>
                          <a:pt x="24519104" y="-18266"/>
                          <a:pt x="24966348" y="0"/>
                        </a:cubicBezTo>
                        <a:cubicBezTo>
                          <a:pt x="25413592" y="18266"/>
                          <a:pt x="25023432" y="-4786"/>
                          <a:pt x="25076696" y="0"/>
                        </a:cubicBezTo>
                        <a:cubicBezTo>
                          <a:pt x="25129960" y="4786"/>
                          <a:pt x="25548223" y="30212"/>
                          <a:pt x="25766375" y="0"/>
                        </a:cubicBezTo>
                        <a:cubicBezTo>
                          <a:pt x="25984527" y="-30212"/>
                          <a:pt x="25825446" y="2369"/>
                          <a:pt x="25876723" y="0"/>
                        </a:cubicBezTo>
                        <a:cubicBezTo>
                          <a:pt x="25928000" y="-2369"/>
                          <a:pt x="26523112" y="35146"/>
                          <a:pt x="27145731" y="0"/>
                        </a:cubicBezTo>
                        <a:cubicBezTo>
                          <a:pt x="27768350" y="-35146"/>
                          <a:pt x="27904560" y="4270"/>
                          <a:pt x="28125074" y="0"/>
                        </a:cubicBezTo>
                        <a:cubicBezTo>
                          <a:pt x="28345588" y="-4270"/>
                          <a:pt x="28592335" y="-8646"/>
                          <a:pt x="28966481" y="0"/>
                        </a:cubicBezTo>
                        <a:cubicBezTo>
                          <a:pt x="28961903" y="43595"/>
                          <a:pt x="28971866" y="57865"/>
                          <a:pt x="28966481" y="115202"/>
                        </a:cubicBezTo>
                        <a:cubicBezTo>
                          <a:pt x="29009428" y="121231"/>
                          <a:pt x="29068101" y="109199"/>
                          <a:pt x="29145797" y="115202"/>
                        </a:cubicBezTo>
                        <a:cubicBezTo>
                          <a:pt x="29223493" y="121205"/>
                          <a:pt x="29243033" y="109490"/>
                          <a:pt x="29325114" y="115202"/>
                        </a:cubicBezTo>
                        <a:cubicBezTo>
                          <a:pt x="29407195" y="120914"/>
                          <a:pt x="29458001" y="118420"/>
                          <a:pt x="29504430" y="115202"/>
                        </a:cubicBezTo>
                        <a:cubicBezTo>
                          <a:pt x="29458001" y="118420"/>
                          <a:pt x="29032801" y="91457"/>
                          <a:pt x="28814752" y="115202"/>
                        </a:cubicBezTo>
                        <a:cubicBezTo>
                          <a:pt x="28596703" y="138947"/>
                          <a:pt x="28749979" y="114844"/>
                          <a:pt x="28704403" y="115202"/>
                        </a:cubicBezTo>
                        <a:cubicBezTo>
                          <a:pt x="28658827" y="115560"/>
                          <a:pt x="28636541" y="119079"/>
                          <a:pt x="28594055" y="115202"/>
                        </a:cubicBezTo>
                        <a:cubicBezTo>
                          <a:pt x="28551569" y="111325"/>
                          <a:pt x="28071639" y="118322"/>
                          <a:pt x="27904377" y="115202"/>
                        </a:cubicBezTo>
                        <a:cubicBezTo>
                          <a:pt x="27737115" y="112082"/>
                          <a:pt x="27586888" y="123445"/>
                          <a:pt x="27504363" y="115202"/>
                        </a:cubicBezTo>
                        <a:cubicBezTo>
                          <a:pt x="27421838" y="106959"/>
                          <a:pt x="26810124" y="99065"/>
                          <a:pt x="26525020" y="115202"/>
                        </a:cubicBezTo>
                        <a:cubicBezTo>
                          <a:pt x="26239916" y="131339"/>
                          <a:pt x="26168757" y="126827"/>
                          <a:pt x="25835342" y="115202"/>
                        </a:cubicBezTo>
                        <a:cubicBezTo>
                          <a:pt x="25501927" y="103577"/>
                          <a:pt x="25594277" y="106677"/>
                          <a:pt x="25435329" y="115202"/>
                        </a:cubicBezTo>
                        <a:cubicBezTo>
                          <a:pt x="25276381" y="123727"/>
                          <a:pt x="25071088" y="86496"/>
                          <a:pt x="24745651" y="115202"/>
                        </a:cubicBezTo>
                        <a:cubicBezTo>
                          <a:pt x="24420214" y="143908"/>
                          <a:pt x="24087190" y="99709"/>
                          <a:pt x="23766308" y="115202"/>
                        </a:cubicBezTo>
                        <a:cubicBezTo>
                          <a:pt x="23445426" y="130695"/>
                          <a:pt x="23475700" y="105454"/>
                          <a:pt x="23366295" y="115202"/>
                        </a:cubicBezTo>
                        <a:cubicBezTo>
                          <a:pt x="23256890" y="124950"/>
                          <a:pt x="22962284" y="111494"/>
                          <a:pt x="22676617" y="115202"/>
                        </a:cubicBezTo>
                        <a:cubicBezTo>
                          <a:pt x="22390950" y="118910"/>
                          <a:pt x="22184511" y="80012"/>
                          <a:pt x="21697274" y="115202"/>
                        </a:cubicBezTo>
                        <a:cubicBezTo>
                          <a:pt x="21210037" y="150392"/>
                          <a:pt x="21232916" y="125856"/>
                          <a:pt x="21007596" y="115202"/>
                        </a:cubicBezTo>
                        <a:cubicBezTo>
                          <a:pt x="20782276" y="104548"/>
                          <a:pt x="20309523" y="125060"/>
                          <a:pt x="20028253" y="115202"/>
                        </a:cubicBezTo>
                        <a:cubicBezTo>
                          <a:pt x="19746983" y="105344"/>
                          <a:pt x="19572704" y="123746"/>
                          <a:pt x="19338574" y="115202"/>
                        </a:cubicBezTo>
                        <a:cubicBezTo>
                          <a:pt x="19104444" y="106658"/>
                          <a:pt x="19027633" y="108309"/>
                          <a:pt x="18938561" y="115202"/>
                        </a:cubicBezTo>
                        <a:cubicBezTo>
                          <a:pt x="19027633" y="108309"/>
                          <a:pt x="19048549" y="121228"/>
                          <a:pt x="19117877" y="115202"/>
                        </a:cubicBezTo>
                        <a:cubicBezTo>
                          <a:pt x="19048549" y="121228"/>
                          <a:pt x="18281062" y="154607"/>
                          <a:pt x="17848870" y="115202"/>
                        </a:cubicBezTo>
                        <a:cubicBezTo>
                          <a:pt x="17416678" y="75797"/>
                          <a:pt x="17352954" y="120868"/>
                          <a:pt x="16869527" y="115202"/>
                        </a:cubicBezTo>
                        <a:cubicBezTo>
                          <a:pt x="16386100" y="109536"/>
                          <a:pt x="16105559" y="102123"/>
                          <a:pt x="15890184" y="115202"/>
                        </a:cubicBezTo>
                        <a:cubicBezTo>
                          <a:pt x="15674809" y="128281"/>
                          <a:pt x="15681145" y="102215"/>
                          <a:pt x="15490171" y="115202"/>
                        </a:cubicBezTo>
                        <a:cubicBezTo>
                          <a:pt x="15299197" y="128189"/>
                          <a:pt x="14989846" y="124827"/>
                          <a:pt x="14510828" y="115202"/>
                        </a:cubicBezTo>
                        <a:cubicBezTo>
                          <a:pt x="14031810" y="105577"/>
                          <a:pt x="14000208" y="142526"/>
                          <a:pt x="13821150" y="115202"/>
                        </a:cubicBezTo>
                        <a:cubicBezTo>
                          <a:pt x="13642092" y="87878"/>
                          <a:pt x="13325975" y="96922"/>
                          <a:pt x="12841807" y="115202"/>
                        </a:cubicBezTo>
                        <a:cubicBezTo>
                          <a:pt x="12357639" y="133482"/>
                          <a:pt x="12272543" y="106729"/>
                          <a:pt x="11862464" y="115202"/>
                        </a:cubicBezTo>
                        <a:cubicBezTo>
                          <a:pt x="12272543" y="106729"/>
                          <a:pt x="11954719" y="108083"/>
                          <a:pt x="12041780" y="115202"/>
                        </a:cubicBezTo>
                        <a:cubicBezTo>
                          <a:pt x="11954719" y="108083"/>
                          <a:pt x="11613518" y="110507"/>
                          <a:pt x="11352102" y="115202"/>
                        </a:cubicBezTo>
                        <a:cubicBezTo>
                          <a:pt x="11090686" y="119897"/>
                          <a:pt x="10915819" y="148712"/>
                          <a:pt x="10662424" y="115202"/>
                        </a:cubicBezTo>
                        <a:cubicBezTo>
                          <a:pt x="10409029" y="81692"/>
                          <a:pt x="9675107" y="168884"/>
                          <a:pt x="9393416" y="115202"/>
                        </a:cubicBezTo>
                        <a:cubicBezTo>
                          <a:pt x="9675107" y="168884"/>
                          <a:pt x="9495012" y="109174"/>
                          <a:pt x="9572732" y="115202"/>
                        </a:cubicBezTo>
                        <a:cubicBezTo>
                          <a:pt x="9495012" y="109174"/>
                          <a:pt x="9508881" y="119011"/>
                          <a:pt x="9462384" y="115202"/>
                        </a:cubicBezTo>
                        <a:cubicBezTo>
                          <a:pt x="9415887" y="111393"/>
                          <a:pt x="8911106" y="85826"/>
                          <a:pt x="8483041" y="115202"/>
                        </a:cubicBezTo>
                        <a:cubicBezTo>
                          <a:pt x="8911106" y="85826"/>
                          <a:pt x="8594858" y="112029"/>
                          <a:pt x="8662357" y="115202"/>
                        </a:cubicBezTo>
                        <a:cubicBezTo>
                          <a:pt x="8594858" y="112029"/>
                          <a:pt x="8106906" y="82242"/>
                          <a:pt x="7683014" y="115202"/>
                        </a:cubicBezTo>
                        <a:cubicBezTo>
                          <a:pt x="8106906" y="82242"/>
                          <a:pt x="7788558" y="115232"/>
                          <a:pt x="7862331" y="115202"/>
                        </a:cubicBezTo>
                        <a:cubicBezTo>
                          <a:pt x="7788558" y="115232"/>
                          <a:pt x="7623787" y="127801"/>
                          <a:pt x="7462317" y="115202"/>
                        </a:cubicBezTo>
                        <a:cubicBezTo>
                          <a:pt x="7300847" y="102603"/>
                          <a:pt x="7401883" y="113817"/>
                          <a:pt x="7351969" y="115202"/>
                        </a:cubicBezTo>
                        <a:cubicBezTo>
                          <a:pt x="7302055" y="116587"/>
                          <a:pt x="7271192" y="114982"/>
                          <a:pt x="7241620" y="115202"/>
                        </a:cubicBezTo>
                        <a:cubicBezTo>
                          <a:pt x="7212048" y="115422"/>
                          <a:pt x="7159772" y="115122"/>
                          <a:pt x="7131272" y="115202"/>
                        </a:cubicBezTo>
                        <a:cubicBezTo>
                          <a:pt x="7102772" y="115282"/>
                          <a:pt x="6379404" y="113455"/>
                          <a:pt x="5862264" y="115202"/>
                        </a:cubicBezTo>
                        <a:cubicBezTo>
                          <a:pt x="5345124" y="116949"/>
                          <a:pt x="5636741" y="105302"/>
                          <a:pt x="5462251" y="115202"/>
                        </a:cubicBezTo>
                        <a:cubicBezTo>
                          <a:pt x="5287761" y="125102"/>
                          <a:pt x="5387122" y="118618"/>
                          <a:pt x="5351902" y="115202"/>
                        </a:cubicBezTo>
                        <a:cubicBezTo>
                          <a:pt x="5316682" y="111786"/>
                          <a:pt x="5264885" y="114923"/>
                          <a:pt x="5241554" y="115202"/>
                        </a:cubicBezTo>
                        <a:cubicBezTo>
                          <a:pt x="5218223" y="115481"/>
                          <a:pt x="4890623" y="93752"/>
                          <a:pt x="4551876" y="115202"/>
                        </a:cubicBezTo>
                        <a:cubicBezTo>
                          <a:pt x="4213129" y="136652"/>
                          <a:pt x="3641842" y="110165"/>
                          <a:pt x="3282868" y="115202"/>
                        </a:cubicBezTo>
                        <a:cubicBezTo>
                          <a:pt x="2923894" y="120239"/>
                          <a:pt x="3218846" y="118304"/>
                          <a:pt x="3172519" y="115202"/>
                        </a:cubicBezTo>
                        <a:cubicBezTo>
                          <a:pt x="3126192" y="112100"/>
                          <a:pt x="2731971" y="131018"/>
                          <a:pt x="2482841" y="115202"/>
                        </a:cubicBezTo>
                        <a:cubicBezTo>
                          <a:pt x="2233711" y="99386"/>
                          <a:pt x="1750653" y="52388"/>
                          <a:pt x="1213833" y="115202"/>
                        </a:cubicBezTo>
                        <a:cubicBezTo>
                          <a:pt x="1750653" y="52388"/>
                          <a:pt x="1341025" y="112366"/>
                          <a:pt x="1393150" y="115202"/>
                        </a:cubicBezTo>
                        <a:cubicBezTo>
                          <a:pt x="1341025" y="112366"/>
                          <a:pt x="1085031" y="123281"/>
                          <a:pt x="993136" y="115202"/>
                        </a:cubicBezTo>
                        <a:cubicBezTo>
                          <a:pt x="1085031" y="123281"/>
                          <a:pt x="1127993" y="110131"/>
                          <a:pt x="1172453" y="115202"/>
                        </a:cubicBezTo>
                        <a:cubicBezTo>
                          <a:pt x="1216913" y="120273"/>
                          <a:pt x="1304421" y="109379"/>
                          <a:pt x="1351769" y="115202"/>
                        </a:cubicBezTo>
                        <a:cubicBezTo>
                          <a:pt x="1304421" y="109379"/>
                          <a:pt x="1290972" y="119491"/>
                          <a:pt x="1241421" y="115202"/>
                        </a:cubicBezTo>
                        <a:cubicBezTo>
                          <a:pt x="1290972" y="119491"/>
                          <a:pt x="1370208" y="123334"/>
                          <a:pt x="1420737" y="115202"/>
                        </a:cubicBezTo>
                        <a:cubicBezTo>
                          <a:pt x="1471266" y="107070"/>
                          <a:pt x="1546456" y="122686"/>
                          <a:pt x="1600053" y="115202"/>
                        </a:cubicBezTo>
                        <a:cubicBezTo>
                          <a:pt x="1546456" y="122686"/>
                          <a:pt x="1099379" y="84971"/>
                          <a:pt x="910375" y="115202"/>
                        </a:cubicBezTo>
                        <a:cubicBezTo>
                          <a:pt x="1099379" y="84971"/>
                          <a:pt x="1040220" y="119994"/>
                          <a:pt x="1089691" y="115202"/>
                        </a:cubicBezTo>
                        <a:cubicBezTo>
                          <a:pt x="1040220" y="119994"/>
                          <a:pt x="1004770" y="110235"/>
                          <a:pt x="979343" y="115202"/>
                        </a:cubicBezTo>
                        <a:cubicBezTo>
                          <a:pt x="953916" y="120169"/>
                          <a:pt x="287034" y="132044"/>
                          <a:pt x="0" y="115202"/>
                        </a:cubicBezTo>
                        <a:cubicBezTo>
                          <a:pt x="230" y="81632"/>
                          <a:pt x="2681" y="46484"/>
                          <a:pt x="0" y="0"/>
                        </a:cubicBezTo>
                        <a:close/>
                      </a:path>
                      <a:path w="28966481" h="115202" stroke="0" extrusionOk="0">
                        <a:moveTo>
                          <a:pt x="0" y="0"/>
                        </a:moveTo>
                        <a:cubicBezTo>
                          <a:pt x="137702" y="1125"/>
                          <a:pt x="279942" y="6837"/>
                          <a:pt x="400013" y="0"/>
                        </a:cubicBezTo>
                        <a:cubicBezTo>
                          <a:pt x="279942" y="6837"/>
                          <a:pt x="296912" y="-7192"/>
                          <a:pt x="220697" y="0"/>
                        </a:cubicBezTo>
                        <a:cubicBezTo>
                          <a:pt x="296912" y="-7192"/>
                          <a:pt x="1142933" y="46769"/>
                          <a:pt x="1489705" y="0"/>
                        </a:cubicBezTo>
                        <a:cubicBezTo>
                          <a:pt x="1836477" y="-46769"/>
                          <a:pt x="1754094" y="-10535"/>
                          <a:pt x="1889718" y="0"/>
                        </a:cubicBezTo>
                        <a:cubicBezTo>
                          <a:pt x="2025342" y="10535"/>
                          <a:pt x="2105541" y="-9137"/>
                          <a:pt x="2289731" y="0"/>
                        </a:cubicBezTo>
                        <a:cubicBezTo>
                          <a:pt x="2473921" y="9137"/>
                          <a:pt x="3167557" y="17185"/>
                          <a:pt x="3558739" y="0"/>
                        </a:cubicBezTo>
                        <a:cubicBezTo>
                          <a:pt x="3949921" y="-17185"/>
                          <a:pt x="3617146" y="-771"/>
                          <a:pt x="3669088" y="0"/>
                        </a:cubicBezTo>
                        <a:cubicBezTo>
                          <a:pt x="3721030" y="771"/>
                          <a:pt x="4344581" y="32876"/>
                          <a:pt x="4938095" y="0"/>
                        </a:cubicBezTo>
                        <a:cubicBezTo>
                          <a:pt x="5531609" y="-32876"/>
                          <a:pt x="5787897" y="49273"/>
                          <a:pt x="6207103" y="0"/>
                        </a:cubicBezTo>
                        <a:cubicBezTo>
                          <a:pt x="6626309" y="-49273"/>
                          <a:pt x="6573436" y="11288"/>
                          <a:pt x="6896781" y="0"/>
                        </a:cubicBezTo>
                        <a:cubicBezTo>
                          <a:pt x="7220126" y="-11288"/>
                          <a:pt x="7673952" y="-7829"/>
                          <a:pt x="8165789" y="0"/>
                        </a:cubicBezTo>
                        <a:cubicBezTo>
                          <a:pt x="8657626" y="7829"/>
                          <a:pt x="8376181" y="2635"/>
                          <a:pt x="8565802" y="0"/>
                        </a:cubicBezTo>
                        <a:cubicBezTo>
                          <a:pt x="8755423" y="-2635"/>
                          <a:pt x="8880096" y="4076"/>
                          <a:pt x="8965816" y="0"/>
                        </a:cubicBezTo>
                        <a:cubicBezTo>
                          <a:pt x="9051536" y="-4076"/>
                          <a:pt x="9681866" y="-19447"/>
                          <a:pt x="9945158" y="0"/>
                        </a:cubicBezTo>
                        <a:cubicBezTo>
                          <a:pt x="10208450" y="19447"/>
                          <a:pt x="10258032" y="-6327"/>
                          <a:pt x="10345172" y="0"/>
                        </a:cubicBezTo>
                        <a:cubicBezTo>
                          <a:pt x="10432312" y="6327"/>
                          <a:pt x="10997289" y="-8221"/>
                          <a:pt x="11614180" y="0"/>
                        </a:cubicBezTo>
                        <a:cubicBezTo>
                          <a:pt x="12231071" y="8221"/>
                          <a:pt x="12564409" y="-56128"/>
                          <a:pt x="12883187" y="0"/>
                        </a:cubicBezTo>
                        <a:cubicBezTo>
                          <a:pt x="13201965" y="56128"/>
                          <a:pt x="13331812" y="-30625"/>
                          <a:pt x="13572865" y="0"/>
                        </a:cubicBezTo>
                        <a:cubicBezTo>
                          <a:pt x="13813918" y="30625"/>
                          <a:pt x="13819030" y="-13906"/>
                          <a:pt x="13972879" y="0"/>
                        </a:cubicBezTo>
                        <a:cubicBezTo>
                          <a:pt x="13819030" y="-13906"/>
                          <a:pt x="13850609" y="868"/>
                          <a:pt x="13793562" y="0"/>
                        </a:cubicBezTo>
                        <a:cubicBezTo>
                          <a:pt x="13850609" y="868"/>
                          <a:pt x="13881351" y="-5145"/>
                          <a:pt x="13903911" y="0"/>
                        </a:cubicBezTo>
                        <a:cubicBezTo>
                          <a:pt x="13926471" y="5145"/>
                          <a:pt x="13989232" y="4769"/>
                          <a:pt x="14014259" y="0"/>
                        </a:cubicBezTo>
                        <a:cubicBezTo>
                          <a:pt x="14039286" y="-4769"/>
                          <a:pt x="14264803" y="-9373"/>
                          <a:pt x="14414273" y="0"/>
                        </a:cubicBezTo>
                        <a:cubicBezTo>
                          <a:pt x="14563743" y="9373"/>
                          <a:pt x="15334818" y="-56652"/>
                          <a:pt x="15683280" y="0"/>
                        </a:cubicBezTo>
                        <a:cubicBezTo>
                          <a:pt x="16031742" y="56652"/>
                          <a:pt x="16226162" y="26478"/>
                          <a:pt x="16372959" y="0"/>
                        </a:cubicBezTo>
                        <a:cubicBezTo>
                          <a:pt x="16519756" y="-26478"/>
                          <a:pt x="16577601" y="-6373"/>
                          <a:pt x="16772972" y="0"/>
                        </a:cubicBezTo>
                        <a:cubicBezTo>
                          <a:pt x="16577601" y="-6373"/>
                          <a:pt x="16648283" y="-4859"/>
                          <a:pt x="16593656" y="0"/>
                        </a:cubicBezTo>
                        <a:cubicBezTo>
                          <a:pt x="16539029" y="4859"/>
                          <a:pt x="16450970" y="-6739"/>
                          <a:pt x="16414339" y="0"/>
                        </a:cubicBezTo>
                        <a:cubicBezTo>
                          <a:pt x="16450970" y="-6739"/>
                          <a:pt x="16952306" y="-8873"/>
                          <a:pt x="17393682" y="0"/>
                        </a:cubicBezTo>
                        <a:cubicBezTo>
                          <a:pt x="17835058" y="8873"/>
                          <a:pt x="17468819" y="-446"/>
                          <a:pt x="17504031" y="0"/>
                        </a:cubicBezTo>
                        <a:cubicBezTo>
                          <a:pt x="17539243" y="446"/>
                          <a:pt x="18290030" y="-29329"/>
                          <a:pt x="18773038" y="0"/>
                        </a:cubicBezTo>
                        <a:cubicBezTo>
                          <a:pt x="19256046" y="29329"/>
                          <a:pt x="18990945" y="-702"/>
                          <a:pt x="19173052" y="0"/>
                        </a:cubicBezTo>
                        <a:cubicBezTo>
                          <a:pt x="18990945" y="-702"/>
                          <a:pt x="19058941" y="4673"/>
                          <a:pt x="18993735" y="0"/>
                        </a:cubicBezTo>
                        <a:cubicBezTo>
                          <a:pt x="19058941" y="4673"/>
                          <a:pt x="19491371" y="42605"/>
                          <a:pt x="19973078" y="0"/>
                        </a:cubicBezTo>
                        <a:cubicBezTo>
                          <a:pt x="20454785" y="-42605"/>
                          <a:pt x="20032367" y="185"/>
                          <a:pt x="20083427" y="0"/>
                        </a:cubicBezTo>
                        <a:cubicBezTo>
                          <a:pt x="20134487" y="-185"/>
                          <a:pt x="20843852" y="27456"/>
                          <a:pt x="21062770" y="0"/>
                        </a:cubicBezTo>
                        <a:cubicBezTo>
                          <a:pt x="21281688" y="-27456"/>
                          <a:pt x="21985015" y="7272"/>
                          <a:pt x="22331777" y="0"/>
                        </a:cubicBezTo>
                        <a:cubicBezTo>
                          <a:pt x="22678539" y="-7272"/>
                          <a:pt x="22633914" y="-7218"/>
                          <a:pt x="22731791" y="0"/>
                        </a:cubicBezTo>
                        <a:cubicBezTo>
                          <a:pt x="22829668" y="7218"/>
                          <a:pt x="23472088" y="-7553"/>
                          <a:pt x="24000799" y="0"/>
                        </a:cubicBezTo>
                        <a:cubicBezTo>
                          <a:pt x="24529510" y="7553"/>
                          <a:pt x="24077624" y="1201"/>
                          <a:pt x="24111147" y="0"/>
                        </a:cubicBezTo>
                        <a:cubicBezTo>
                          <a:pt x="24077624" y="1201"/>
                          <a:pt x="24005879" y="-1290"/>
                          <a:pt x="23931831" y="0"/>
                        </a:cubicBezTo>
                        <a:cubicBezTo>
                          <a:pt x="23857783" y="1290"/>
                          <a:pt x="23801394" y="1305"/>
                          <a:pt x="23752514" y="0"/>
                        </a:cubicBezTo>
                        <a:cubicBezTo>
                          <a:pt x="23801394" y="1305"/>
                          <a:pt x="24380992" y="35416"/>
                          <a:pt x="24731857" y="0"/>
                        </a:cubicBezTo>
                        <a:cubicBezTo>
                          <a:pt x="24380992" y="35416"/>
                          <a:pt x="24629951" y="-1215"/>
                          <a:pt x="24552541" y="0"/>
                        </a:cubicBezTo>
                        <a:cubicBezTo>
                          <a:pt x="24629951" y="-1215"/>
                          <a:pt x="24968987" y="-26566"/>
                          <a:pt x="25242219" y="0"/>
                        </a:cubicBezTo>
                        <a:cubicBezTo>
                          <a:pt x="25515451" y="26566"/>
                          <a:pt x="25314517" y="1211"/>
                          <a:pt x="25352568" y="0"/>
                        </a:cubicBezTo>
                        <a:cubicBezTo>
                          <a:pt x="25390619" y="-1211"/>
                          <a:pt x="25829894" y="6189"/>
                          <a:pt x="26042246" y="0"/>
                        </a:cubicBezTo>
                        <a:cubicBezTo>
                          <a:pt x="26254598" y="-6189"/>
                          <a:pt x="26476885" y="-15869"/>
                          <a:pt x="26731924" y="0"/>
                        </a:cubicBezTo>
                        <a:cubicBezTo>
                          <a:pt x="26986963" y="15869"/>
                          <a:pt x="27146317" y="-32451"/>
                          <a:pt x="27421602" y="0"/>
                        </a:cubicBezTo>
                        <a:cubicBezTo>
                          <a:pt x="27696887" y="32451"/>
                          <a:pt x="27925163" y="-28213"/>
                          <a:pt x="28111280" y="0"/>
                        </a:cubicBezTo>
                        <a:cubicBezTo>
                          <a:pt x="28297397" y="28213"/>
                          <a:pt x="28710485" y="20972"/>
                          <a:pt x="28966481" y="0"/>
                        </a:cubicBezTo>
                        <a:cubicBezTo>
                          <a:pt x="28969379" y="45856"/>
                          <a:pt x="28967557" y="70846"/>
                          <a:pt x="28966481" y="115202"/>
                        </a:cubicBezTo>
                        <a:cubicBezTo>
                          <a:pt x="28618197" y="144195"/>
                          <a:pt x="28183533" y="90890"/>
                          <a:pt x="27987138" y="115202"/>
                        </a:cubicBezTo>
                        <a:cubicBezTo>
                          <a:pt x="27790743" y="139514"/>
                          <a:pt x="27477624" y="101200"/>
                          <a:pt x="27297460" y="115202"/>
                        </a:cubicBezTo>
                        <a:cubicBezTo>
                          <a:pt x="27117296" y="129204"/>
                          <a:pt x="26352511" y="82270"/>
                          <a:pt x="26028452" y="115202"/>
                        </a:cubicBezTo>
                        <a:cubicBezTo>
                          <a:pt x="25704393" y="148134"/>
                          <a:pt x="25793834" y="110725"/>
                          <a:pt x="25628439" y="115202"/>
                        </a:cubicBezTo>
                        <a:cubicBezTo>
                          <a:pt x="25463044" y="119679"/>
                          <a:pt x="25546390" y="116821"/>
                          <a:pt x="25518090" y="115202"/>
                        </a:cubicBezTo>
                        <a:cubicBezTo>
                          <a:pt x="25489790" y="113583"/>
                          <a:pt x="24982015" y="133876"/>
                          <a:pt x="24828412" y="115202"/>
                        </a:cubicBezTo>
                        <a:cubicBezTo>
                          <a:pt x="24674809" y="96528"/>
                          <a:pt x="24326116" y="123708"/>
                          <a:pt x="23849069" y="115202"/>
                        </a:cubicBezTo>
                        <a:cubicBezTo>
                          <a:pt x="23372022" y="106696"/>
                          <a:pt x="22848609" y="100604"/>
                          <a:pt x="22580062" y="115202"/>
                        </a:cubicBezTo>
                        <a:cubicBezTo>
                          <a:pt x="22311515" y="129800"/>
                          <a:pt x="21872513" y="101301"/>
                          <a:pt x="21600719" y="115202"/>
                        </a:cubicBezTo>
                        <a:cubicBezTo>
                          <a:pt x="21328925" y="129103"/>
                          <a:pt x="20799305" y="142072"/>
                          <a:pt x="20331711" y="115202"/>
                        </a:cubicBezTo>
                        <a:cubicBezTo>
                          <a:pt x="19864117" y="88332"/>
                          <a:pt x="19806833" y="147755"/>
                          <a:pt x="19352368" y="115202"/>
                        </a:cubicBezTo>
                        <a:cubicBezTo>
                          <a:pt x="18897903" y="82649"/>
                          <a:pt x="19274720" y="115371"/>
                          <a:pt x="19242020" y="115202"/>
                        </a:cubicBezTo>
                        <a:cubicBezTo>
                          <a:pt x="19209320" y="115033"/>
                          <a:pt x="18621885" y="160923"/>
                          <a:pt x="18262677" y="115202"/>
                        </a:cubicBezTo>
                        <a:cubicBezTo>
                          <a:pt x="17903469" y="69481"/>
                          <a:pt x="18009374" y="128099"/>
                          <a:pt x="17862663" y="115202"/>
                        </a:cubicBezTo>
                        <a:cubicBezTo>
                          <a:pt x="17715952" y="102305"/>
                          <a:pt x="17786819" y="120508"/>
                          <a:pt x="17752315" y="115202"/>
                        </a:cubicBezTo>
                        <a:cubicBezTo>
                          <a:pt x="17786819" y="120508"/>
                          <a:pt x="17846433" y="111335"/>
                          <a:pt x="17931631" y="115202"/>
                        </a:cubicBezTo>
                        <a:cubicBezTo>
                          <a:pt x="17846433" y="111335"/>
                          <a:pt x="17875656" y="114937"/>
                          <a:pt x="17821283" y="115202"/>
                        </a:cubicBezTo>
                        <a:cubicBezTo>
                          <a:pt x="17766910" y="115467"/>
                          <a:pt x="17757489" y="109939"/>
                          <a:pt x="17710934" y="115202"/>
                        </a:cubicBezTo>
                        <a:cubicBezTo>
                          <a:pt x="17664379" y="120465"/>
                          <a:pt x="17227671" y="100476"/>
                          <a:pt x="17021256" y="115202"/>
                        </a:cubicBezTo>
                        <a:cubicBezTo>
                          <a:pt x="16814841" y="129928"/>
                          <a:pt x="16522315" y="95927"/>
                          <a:pt x="16331578" y="115202"/>
                        </a:cubicBezTo>
                        <a:cubicBezTo>
                          <a:pt x="16140841" y="134477"/>
                          <a:pt x="16087785" y="98887"/>
                          <a:pt x="15931565" y="115202"/>
                        </a:cubicBezTo>
                        <a:cubicBezTo>
                          <a:pt x="15775345" y="131517"/>
                          <a:pt x="15157953" y="67342"/>
                          <a:pt x="14662557" y="115202"/>
                        </a:cubicBezTo>
                        <a:cubicBezTo>
                          <a:pt x="14167161" y="163062"/>
                          <a:pt x="14600375" y="113206"/>
                          <a:pt x="14552208" y="115202"/>
                        </a:cubicBezTo>
                        <a:cubicBezTo>
                          <a:pt x="14504041" y="117198"/>
                          <a:pt x="13880622" y="178032"/>
                          <a:pt x="13283201" y="115202"/>
                        </a:cubicBezTo>
                        <a:cubicBezTo>
                          <a:pt x="12685780" y="52372"/>
                          <a:pt x="13202388" y="119275"/>
                          <a:pt x="13172852" y="115202"/>
                        </a:cubicBezTo>
                        <a:cubicBezTo>
                          <a:pt x="13143316" y="111129"/>
                          <a:pt x="12502976" y="72177"/>
                          <a:pt x="12193509" y="115202"/>
                        </a:cubicBezTo>
                        <a:cubicBezTo>
                          <a:pt x="11884042" y="158227"/>
                          <a:pt x="11545034" y="104501"/>
                          <a:pt x="10924501" y="115202"/>
                        </a:cubicBezTo>
                        <a:cubicBezTo>
                          <a:pt x="11545034" y="104501"/>
                          <a:pt x="11053958" y="113463"/>
                          <a:pt x="11103818" y="115202"/>
                        </a:cubicBezTo>
                        <a:cubicBezTo>
                          <a:pt x="11053958" y="113463"/>
                          <a:pt x="10247313" y="130843"/>
                          <a:pt x="9834810" y="115202"/>
                        </a:cubicBezTo>
                        <a:cubicBezTo>
                          <a:pt x="9422307" y="99561"/>
                          <a:pt x="8907417" y="161105"/>
                          <a:pt x="8565802" y="115202"/>
                        </a:cubicBezTo>
                        <a:cubicBezTo>
                          <a:pt x="8907417" y="161105"/>
                          <a:pt x="8700487" y="112936"/>
                          <a:pt x="8745119" y="115202"/>
                        </a:cubicBezTo>
                        <a:cubicBezTo>
                          <a:pt x="8700487" y="112936"/>
                          <a:pt x="8322608" y="134342"/>
                          <a:pt x="8055440" y="115202"/>
                        </a:cubicBezTo>
                        <a:cubicBezTo>
                          <a:pt x="7788272" y="96062"/>
                          <a:pt x="7772390" y="127765"/>
                          <a:pt x="7655427" y="115202"/>
                        </a:cubicBezTo>
                        <a:cubicBezTo>
                          <a:pt x="7538464" y="102639"/>
                          <a:pt x="7383645" y="122407"/>
                          <a:pt x="7255414" y="115202"/>
                        </a:cubicBezTo>
                        <a:cubicBezTo>
                          <a:pt x="7127183" y="107997"/>
                          <a:pt x="6997260" y="125123"/>
                          <a:pt x="6855401" y="115202"/>
                        </a:cubicBezTo>
                        <a:cubicBezTo>
                          <a:pt x="6997260" y="125123"/>
                          <a:pt x="6950937" y="124107"/>
                          <a:pt x="7034717" y="115202"/>
                        </a:cubicBezTo>
                        <a:cubicBezTo>
                          <a:pt x="6950937" y="124107"/>
                          <a:pt x="6124964" y="119118"/>
                          <a:pt x="5765709" y="115202"/>
                        </a:cubicBezTo>
                        <a:cubicBezTo>
                          <a:pt x="5406454" y="111286"/>
                          <a:pt x="5095142" y="68226"/>
                          <a:pt x="4496701" y="115202"/>
                        </a:cubicBezTo>
                        <a:cubicBezTo>
                          <a:pt x="5095142" y="68226"/>
                          <a:pt x="4593050" y="107472"/>
                          <a:pt x="4676018" y="115202"/>
                        </a:cubicBezTo>
                        <a:cubicBezTo>
                          <a:pt x="4593050" y="107472"/>
                          <a:pt x="4588683" y="116749"/>
                          <a:pt x="4565669" y="115202"/>
                        </a:cubicBezTo>
                        <a:cubicBezTo>
                          <a:pt x="4542655" y="113655"/>
                          <a:pt x="4173182" y="89948"/>
                          <a:pt x="3875991" y="115202"/>
                        </a:cubicBezTo>
                        <a:cubicBezTo>
                          <a:pt x="3578800" y="140456"/>
                          <a:pt x="3372381" y="147514"/>
                          <a:pt x="2896648" y="115202"/>
                        </a:cubicBezTo>
                        <a:cubicBezTo>
                          <a:pt x="2420915" y="82890"/>
                          <a:pt x="2618801" y="97239"/>
                          <a:pt x="2496635" y="115202"/>
                        </a:cubicBezTo>
                        <a:cubicBezTo>
                          <a:pt x="2374469" y="133165"/>
                          <a:pt x="2411947" y="113856"/>
                          <a:pt x="2386286" y="115202"/>
                        </a:cubicBezTo>
                        <a:cubicBezTo>
                          <a:pt x="2360625" y="116548"/>
                          <a:pt x="2304152" y="111816"/>
                          <a:pt x="2275938" y="115202"/>
                        </a:cubicBezTo>
                        <a:cubicBezTo>
                          <a:pt x="2247724" y="118588"/>
                          <a:pt x="1555771" y="77004"/>
                          <a:pt x="1296595" y="115202"/>
                        </a:cubicBezTo>
                        <a:cubicBezTo>
                          <a:pt x="1555771" y="77004"/>
                          <a:pt x="1430962" y="119497"/>
                          <a:pt x="1475911" y="115202"/>
                        </a:cubicBezTo>
                        <a:cubicBezTo>
                          <a:pt x="1430962" y="119497"/>
                          <a:pt x="1237389" y="96469"/>
                          <a:pt x="1075898" y="115202"/>
                        </a:cubicBezTo>
                        <a:cubicBezTo>
                          <a:pt x="914407" y="133935"/>
                          <a:pt x="352097" y="165423"/>
                          <a:pt x="0" y="115202"/>
                        </a:cubicBezTo>
                        <a:cubicBezTo>
                          <a:pt x="4609" y="67235"/>
                          <a:pt x="1598" y="432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982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8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2289" y="3931459"/>
            <a:ext cx="23347046" cy="806871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8654150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zh-TW" noProof="0"/>
              <a:t>20XX/9/3</a:t>
            </a:r>
            <a:endParaRPr lang="zh-TW" alt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/>
              <a:t>簡報標題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C18C1E5-FB55-42F5-BD6D-9CC153FCDBE6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72097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2" y="2810044"/>
            <a:ext cx="9317219" cy="6150088"/>
          </a:xfrm>
        </p:spPr>
        <p:txBody>
          <a:bodyPr anchor="b"/>
          <a:lstStyle>
            <a:lvl1pPr algn="l">
              <a:defRPr sz="7086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7287" y="2810054"/>
            <a:ext cx="13432049" cy="3411050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2422" y="10070152"/>
            <a:ext cx="9317219" cy="26850387"/>
          </a:xfrm>
        </p:spPr>
        <p:txBody>
          <a:bodyPr/>
          <a:lstStyle>
            <a:lvl1pPr marL="0" indent="0">
              <a:buNone/>
              <a:defRPr sz="4960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448003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5231389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423" y="30240447"/>
            <a:ext cx="23356914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2423" y="3999839"/>
            <a:ext cx="23356914" cy="24283634"/>
          </a:xfrm>
        </p:spPr>
        <p:txBody>
          <a:bodyPr anchor="t">
            <a:normAutofit/>
          </a:bodyPr>
          <a:lstStyle>
            <a:lvl1pPr marL="0" indent="0" algn="ctr">
              <a:buNone/>
              <a:defRPr sz="5669"/>
            </a:lvl1pPr>
            <a:lvl2pPr marL="1619951" indent="0">
              <a:buNone/>
              <a:defRPr sz="5669"/>
            </a:lvl2pPr>
            <a:lvl3pPr marL="3239902" indent="0">
              <a:buNone/>
              <a:defRPr sz="5669"/>
            </a:lvl3pPr>
            <a:lvl4pPr marL="4859853" indent="0">
              <a:buNone/>
              <a:defRPr sz="5669"/>
            </a:lvl4pPr>
            <a:lvl5pPr marL="6479804" indent="0">
              <a:buNone/>
              <a:defRPr sz="5669"/>
            </a:lvl5pPr>
            <a:lvl6pPr marL="8099755" indent="0">
              <a:buNone/>
              <a:defRPr sz="5669"/>
            </a:lvl6pPr>
            <a:lvl7pPr marL="9719706" indent="0">
              <a:buNone/>
              <a:defRPr sz="5669"/>
            </a:lvl7pPr>
            <a:lvl8pPr marL="11339657" indent="0">
              <a:buNone/>
              <a:defRPr sz="5669"/>
            </a:lvl8pPr>
            <a:lvl9pPr marL="12959608" indent="0">
              <a:buNone/>
              <a:defRPr sz="5669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2423" y="33810502"/>
            <a:ext cx="23356914" cy="311004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205" y="30933751"/>
            <a:ext cx="4812967" cy="320007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11398" y="31389997"/>
            <a:ext cx="2072711" cy="2300034"/>
          </a:xfrm>
        </p:spPr>
        <p:txBody>
          <a:bodyPr/>
          <a:lstStyle/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4015449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" y="1440021"/>
            <a:ext cx="7019846" cy="41818747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72356" y="1795"/>
            <a:ext cx="6917347" cy="43168940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647986" cy="432006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92289" y="3931459"/>
            <a:ext cx="23347046" cy="80687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2423" y="13440198"/>
            <a:ext cx="23356914" cy="2448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539395" y="38646804"/>
            <a:ext cx="2715460" cy="2331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noProof="0"/>
              <a:t>20XX/9/3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82422" y="38651339"/>
            <a:ext cx="20254827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noProof="0"/>
              <a:t>簡報標題</a:t>
            </a:r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811398" y="4962489"/>
            <a:ext cx="2072711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86">
                <a:solidFill>
                  <a:srgbClr val="FEFFFF"/>
                </a:solidFill>
              </a:defRPr>
            </a:lvl1pPr>
          </a:lstStyle>
          <a:p>
            <a:fld id="{2C18C1E5-FB55-42F5-BD6D-9CC153FCDBE6}" type="slidenum">
              <a:rPr lang="en-US" altLang="zh-TW" noProof="0" smtClean="0"/>
              <a:pPr/>
              <a:t>‹#›</a:t>
            </a:fld>
            <a:endParaRPr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044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49" r:id="rId17"/>
    <p:sldLayoutId id="2147483750" r:id="rId18"/>
    <p:sldLayoutId id="2147483751" r:id="rId19"/>
    <p:sldLayoutId id="2147483752" r:id="rId20"/>
    <p:sldLayoutId id="2147483754" r:id="rId21"/>
    <p:sldLayoutId id="2147483756" r:id="rId22"/>
  </p:sldLayoutIdLst>
  <p:hf hdr="0"/>
  <p:txStyles>
    <p:titleStyle>
      <a:lvl1pPr algn="l" defTabSz="1619951" rtl="0" eaLnBrk="1" latinLnBrk="0" hangingPunct="1">
        <a:spcBef>
          <a:spcPct val="0"/>
        </a:spcBef>
        <a:buNone/>
        <a:defRPr sz="12756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637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566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909731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529682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2149633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769584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Font typeface="Wingdings 3" charset="2"/>
        <a:buChar char="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slh.org.tw/index.php?do=news&amp;tpid=4&amp;pid=41&amp;id=5555&amp;listp=" TargetMode="External"/><Relationship Id="rId4" Type="http://schemas.openxmlformats.org/officeDocument/2006/relationships/hyperlink" Target="https://forms.gle/v78gqJSrARaX4RFr5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BFA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C71083-A1FB-6155-0C65-44CAC3206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0FBB38EF-8744-18A5-87EC-F2FC9C0657C2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CEA0F288-FB8C-20B2-6D93-8997CC8A9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3684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62C32FD9-0125-5998-AEE7-5ECD5BB85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4421">
              <a:solidFill>
                <a:srgbClr val="0033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207" name="Rectangle 59">
            <a:extLst>
              <a:ext uri="{FF2B5EF4-FFF2-40B4-BE49-F238E27FC236}">
                <a16:creationId xmlns:a16="http://schemas.microsoft.com/office/drawing/2014/main" id="{7CA49FED-5768-3C70-0861-AADDA3C61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72" y="27583099"/>
            <a:ext cx="15552564" cy="12710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195" tIns="212097" rIns="424195" bIns="212097" anchor="b"/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217" name="矩形 6">
            <a:extLst>
              <a:ext uri="{FF2B5EF4-FFF2-40B4-BE49-F238E27FC236}">
                <a16:creationId xmlns:a16="http://schemas.microsoft.com/office/drawing/2014/main" id="{9B3AEE6F-719E-EA63-A6BA-66B46D89A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7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796B641-7E4D-EFBF-20D5-9331C80D66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D7009E32-AB25-A883-2C82-2B872708FC12}"/>
              </a:ext>
            </a:extLst>
          </p:cNvPr>
          <p:cNvSpPr txBox="1"/>
          <p:nvPr/>
        </p:nvSpPr>
        <p:spPr>
          <a:xfrm>
            <a:off x="1109160" y="1383273"/>
            <a:ext cx="2852713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zh-TW" altLang="en-US" sz="9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9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9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9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  <a:p>
            <a:pPr algn="ctr">
              <a:spcBef>
                <a:spcPct val="0"/>
              </a:spcBef>
              <a:defRPr/>
            </a:pPr>
            <a:r>
              <a:rPr lang="zh-TW" altLang="en-US" sz="9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論文海報發表格式說明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D97B0CF-E40E-C748-2F14-84FD5A21EDEF}"/>
              </a:ext>
            </a:extLst>
          </p:cNvPr>
          <p:cNvSpPr txBox="1"/>
          <p:nvPr/>
        </p:nvSpPr>
        <p:spPr>
          <a:xfrm>
            <a:off x="1696975" y="4755506"/>
            <a:ext cx="29782042" cy="3088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spcBef>
                <a:spcPct val="0"/>
              </a:spcBef>
              <a:buFontTx/>
              <a:buNone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經審核錄取為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「海報格式」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發表者，請依相關格式製作海報，規定及範例如以下說明：</a:t>
            </a: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一、海報規格</a:t>
            </a:r>
            <a:endParaRPr lang="en-US" altLang="zh-TW" sz="6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600200" lvl="1" indent="-1143000" algn="just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尺寸：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A0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直式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約高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120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cm×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寬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90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cm)，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方向為「直向」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600200" lvl="1" indent="-1143000" algn="just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顏色底色以</a:t>
            </a:r>
            <a:r>
              <a:rPr lang="zh-TW" altLang="en-US" sz="66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淡色系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為宜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600200" lvl="1" indent="-1143000" algn="just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圖表需以</a:t>
            </a:r>
            <a:r>
              <a:rPr lang="zh-TW" altLang="en-US" sz="66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良好解析度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呈現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600200" lvl="1" indent="-1143000" algn="just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中文字體請使用「標楷體」；英文字體請使用「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Times New Roman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」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600200" lvl="1" indent="-1143000" algn="just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海報須標明「</a:t>
            </a:r>
            <a:r>
              <a:rPr lang="zh-TW" altLang="en-US" sz="6600" b="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台灣聽力語言學會」及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TW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年度會員大會暨學術研討會」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「台灣聽力語言學會</a:t>
            </a:r>
            <a:r>
              <a:rPr lang="en-US" altLang="zh-TW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LOGO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」、「組別及論文編號」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，並於海報左上方標註</a:t>
            </a: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如海報範例所示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).</a:t>
            </a: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二、海報內容</a:t>
            </a:r>
            <a:endParaRPr lang="en-US" altLang="zh-TW" sz="6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 algn="just" defTabSz="914400">
              <a:lnSpc>
                <a:spcPct val="150000"/>
              </a:lnSpc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需包含論文題目、作者姓名、任職單位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完整名稱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、簡要內文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含：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研究背景與研究目的；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材料與方法；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結果 ；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討論、結論與臨床意義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三、繳交時間</a:t>
            </a:r>
            <a:endParaRPr lang="en-US" altLang="zh-TW" sz="6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143000" indent="-1143000"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發表人請於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)23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點前，請以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PDF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檔案格式上傳至：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https://forms.gle/v78gqJSrARaX4RFr5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6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四、報名研討會</a:t>
            </a:r>
            <a:endParaRPr lang="en-US" altLang="zh-TW" sz="6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每組至少要有一名代表報名研討會（請於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日前完成報名及繳費）</a:t>
            </a: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6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5"/>
              </a:rPr>
              <a:t>https://www.slh.org.tw/index.php?do=news&amp;tpid=4&amp;pid=41&amp;id=5555&amp;listp=</a:t>
            </a: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143000" indent="-1143000" algn="just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altLang="zh-TW" sz="6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887D3CE0-9173-7D3D-0E4E-142B7F688824}"/>
              </a:ext>
            </a:extLst>
          </p:cNvPr>
          <p:cNvSpPr/>
          <p:nvPr/>
        </p:nvSpPr>
        <p:spPr>
          <a:xfrm>
            <a:off x="1109160" y="33105755"/>
            <a:ext cx="7200000" cy="7200000"/>
          </a:xfrm>
          <a:prstGeom prst="ellipse">
            <a:avLst/>
          </a:prstGeom>
          <a:solidFill>
            <a:srgbClr val="989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語言治療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專業組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LPP001</a:t>
            </a:r>
            <a:endParaRPr lang="zh-TW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98C58023-E40F-8D38-32C6-077D31A1E576}"/>
              </a:ext>
            </a:extLst>
          </p:cNvPr>
          <p:cNvSpPr/>
          <p:nvPr/>
        </p:nvSpPr>
        <p:spPr>
          <a:xfrm>
            <a:off x="8829698" y="33194974"/>
            <a:ext cx="7200000" cy="7200000"/>
          </a:xfrm>
          <a:prstGeom prst="ellipse">
            <a:avLst/>
          </a:prstGeom>
          <a:solidFill>
            <a:srgbClr val="3259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語言治療</a:t>
            </a:r>
            <a:endParaRPr lang="en-US" altLang="zh-TW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學生組</a:t>
            </a:r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LPS001</a:t>
            </a:r>
            <a:endParaRPr lang="zh-TW" altLang="en-US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900EFD8C-6CD0-F85A-C5A1-55FF656C86F9}"/>
              </a:ext>
            </a:extLst>
          </p:cNvPr>
          <p:cNvSpPr/>
          <p:nvPr/>
        </p:nvSpPr>
        <p:spPr>
          <a:xfrm>
            <a:off x="16369592" y="33194974"/>
            <a:ext cx="7200000" cy="7200000"/>
          </a:xfrm>
          <a:prstGeom prst="ellipse">
            <a:avLst/>
          </a:prstGeom>
          <a:solidFill>
            <a:srgbClr val="EE6E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聽力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專業組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HPP001</a:t>
            </a:r>
            <a:endParaRPr lang="zh-TW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74DF5579-A024-5AA0-1148-69C87C35E8E9}"/>
              </a:ext>
            </a:extLst>
          </p:cNvPr>
          <p:cNvSpPr/>
          <p:nvPr/>
        </p:nvSpPr>
        <p:spPr>
          <a:xfrm>
            <a:off x="24211740" y="33194974"/>
            <a:ext cx="7200000" cy="7200000"/>
          </a:xfrm>
          <a:prstGeom prst="ellipse">
            <a:avLst/>
          </a:prstGeom>
          <a:solidFill>
            <a:srgbClr val="5218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聽力</a:t>
            </a:r>
            <a:endParaRPr kumimoji="0" lang="en-US" altLang="zh-TW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學生組</a:t>
            </a:r>
            <a:endParaRPr kumimoji="0" lang="en-US" altLang="zh-TW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HPS001</a:t>
            </a:r>
            <a:endParaRPr kumimoji="0" lang="zh-TW" altLang="en-US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738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D37106-0697-0001-742F-9BFD2801A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EBD6C92F-86BF-4945-0D15-5E02A2922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996" y="1378927"/>
            <a:ext cx="23440662" cy="5214409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square" lIns="409077" tIns="204550" rIns="409077" bIns="204550">
            <a:spAutoFit/>
          </a:bodyPr>
          <a:lstStyle/>
          <a:p>
            <a:pPr algn="ctr" defTabSz="4094878">
              <a:defRPr/>
            </a:pPr>
            <a:r>
              <a:rPr lang="zh-TW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論文題目</a:t>
            </a:r>
          </a:p>
          <a:p>
            <a:pPr algn="ctr" defTabSz="4094878">
              <a:defRPr/>
            </a:pP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 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中山醫學大學 語言治療與聽力學系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財團法人雅文兒童聽語文教基金會 聽語科學研究中心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80CBA0BC-77D6-C7FF-837F-F22A2C8BD6EC}"/>
              </a:ext>
            </a:extLst>
          </p:cNvPr>
          <p:cNvSpPr/>
          <p:nvPr/>
        </p:nvSpPr>
        <p:spPr>
          <a:xfrm>
            <a:off x="685800" y="533588"/>
            <a:ext cx="7200000" cy="7200000"/>
          </a:xfrm>
          <a:prstGeom prst="ellipse">
            <a:avLst/>
          </a:prstGeom>
          <a:solidFill>
            <a:srgbClr val="989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語言治療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專業組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LPP001</a:t>
            </a:r>
            <a:endParaRPr lang="zh-TW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9AFA249-7F0E-FF4E-D968-46083D0B9FDE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93B6A06-A387-3871-5506-1B434B8BA58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9962423"/>
            <a:ext cx="15357475" cy="6823075"/>
          </a:xfrm>
        </p:spPr>
        <p:txBody>
          <a:bodyPr/>
          <a:lstStyle/>
          <a:p>
            <a:pPr algn="just" eaLnBrk="1" hangingPunct="1"/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A63311E-1671-29C9-0F12-631B5F878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565" y="7958410"/>
            <a:ext cx="9615922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研究背景與研究目的</a:t>
            </a:r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613BCD19-5C3A-6A14-50CA-F33A3EFB7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3684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5AC1CF1E-234C-25EA-AB53-AC2249A93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7960" y="25669752"/>
            <a:ext cx="9615923" cy="18145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材料與方法</a:t>
            </a: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D17FA18D-82E6-4953-2043-6C6972394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4421">
              <a:solidFill>
                <a:srgbClr val="0033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7BFE600-ED2D-94EA-FF2F-96B827FD1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775" y="7958410"/>
            <a:ext cx="9615923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結果</a:t>
            </a:r>
          </a:p>
        </p:txBody>
      </p:sp>
      <p:sp>
        <p:nvSpPr>
          <p:cNvPr id="2075" name="Text Box 27">
            <a:extLst>
              <a:ext uri="{FF2B5EF4-FFF2-40B4-BE49-F238E27FC236}">
                <a16:creationId xmlns:a16="http://schemas.microsoft.com/office/drawing/2014/main" id="{BDC9ACA8-842E-1929-10E5-F471D01B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6682" y="9851518"/>
            <a:ext cx="15627753" cy="894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260" tIns="50135" rIns="100260" bIns="50135">
            <a:spAutoFit/>
          </a:bodyPr>
          <a:lstStyle/>
          <a:p>
            <a:pPr marL="376060" indent="-376060" algn="just" defTabSz="4241122">
              <a:defRPr/>
            </a:pPr>
            <a:r>
              <a:rPr lang="en-US" altLang="zh-TW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(1)</a:t>
            </a:r>
            <a:r>
              <a:rPr lang="zh-TW" altLang="en-US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紫外光</a:t>
            </a:r>
            <a:r>
              <a:rPr lang="en-US" altLang="zh-TW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可見光光譜儀分析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文字請左右對齊。文字請左右對齊。文字請左右對齊。文字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請左右對齊。文字請左右對齊。文字請左右對齊。文字請左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右對齊。</a:t>
            </a:r>
          </a:p>
          <a:p>
            <a:pPr marL="376060" indent="-376060" algn="just" defTabSz="4241122">
              <a:defRPr/>
            </a:pPr>
            <a:r>
              <a:rPr lang="en-US" altLang="zh-TW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(2)</a:t>
            </a:r>
            <a:r>
              <a:rPr lang="zh-TW" altLang="en-US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比表面積之分析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文字請左右對齊。文字請左右對齊。文字請左右對齊。文字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請左右對齊。文字請左右對齊。文字請左右對齊。文字請左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右對齊。</a:t>
            </a:r>
          </a:p>
          <a:p>
            <a:pPr marL="376060" indent="-376060" algn="just" defTabSz="4241122">
              <a:defRPr/>
            </a:pPr>
            <a:r>
              <a:rPr lang="en-US" altLang="zh-TW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(3)X-ray</a:t>
            </a:r>
            <a:r>
              <a:rPr lang="zh-TW" altLang="en-US" sz="442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繞射分析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文字請左右對齊。文字請左右對齊。文字請左右對齊。文字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請左右對齊。文字請左右對齊。文字請左右對齊。文字請左</a:t>
            </a:r>
          </a:p>
          <a:p>
            <a:pPr marL="376060" indent="-376060" algn="just" defTabSz="4241122">
              <a:defRPr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右對齊。</a:t>
            </a:r>
          </a:p>
          <a:p>
            <a:pPr marL="376060" indent="-376060" algn="just" defTabSz="4241122">
              <a:defRPr/>
            </a:pP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86" name="Text Box 38">
            <a:extLst>
              <a:ext uri="{FF2B5EF4-FFF2-40B4-BE49-F238E27FC236}">
                <a16:creationId xmlns:a16="http://schemas.microsoft.com/office/drawing/2014/main" id="{A826228B-5921-0C8F-EFD6-35DD8899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757" y="24201046"/>
            <a:ext cx="9836479" cy="110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260" tIns="50135" rIns="100260" bIns="50135">
            <a:spAutoFit/>
          </a:bodyPr>
          <a:lstStyle/>
          <a:p>
            <a:pPr algn="ctr" defTabSz="4241122">
              <a:spcBef>
                <a:spcPct val="50000"/>
              </a:spcBef>
              <a:defRPr/>
            </a:pP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各種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之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UV-Vis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由下至上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N/TiO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Pt/TiO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N/Pt/TiO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Pt/N/TiO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84" name="Text Box 36">
            <a:extLst>
              <a:ext uri="{FF2B5EF4-FFF2-40B4-BE49-F238E27FC236}">
                <a16:creationId xmlns:a16="http://schemas.microsoft.com/office/drawing/2014/main" id="{2A6F1800-A2DA-D919-E536-FEE69BFC7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75923" y="22321306"/>
            <a:ext cx="14468161" cy="60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260" tIns="50135" rIns="100260" bIns="50135">
            <a:spAutoFit/>
          </a:bodyPr>
          <a:lstStyle/>
          <a:p>
            <a:pPr defTabSz="4241122">
              <a:spcBef>
                <a:spcPct val="50000"/>
              </a:spcBef>
              <a:defRPr/>
            </a:pPr>
            <a:r>
              <a:rPr lang="en-US" altLang="zh-TW" sz="3263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各種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之比表面積範圍分佈圖       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各種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之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XRD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分析圖</a:t>
            </a:r>
          </a:p>
        </p:txBody>
      </p:sp>
      <p:sp>
        <p:nvSpPr>
          <p:cNvPr id="2085" name="Text Box 37">
            <a:extLst>
              <a:ext uri="{FF2B5EF4-FFF2-40B4-BE49-F238E27FC236}">
                <a16:creationId xmlns:a16="http://schemas.microsoft.com/office/drawing/2014/main" id="{87D445F0-BE70-A896-5A1D-FD294E69A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4429" y="27818505"/>
            <a:ext cx="14468162" cy="55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260" tIns="50135" rIns="100260" bIns="50135">
            <a:spAutoFit/>
          </a:bodyPr>
          <a:lstStyle/>
          <a:p>
            <a:pPr defTabSz="4241122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放大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500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倍之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SEM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        圖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 N/TiO</a:t>
            </a:r>
            <a:r>
              <a:rPr lang="en-US" altLang="zh-TW" sz="3263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放大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500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倍之</a:t>
            </a:r>
            <a:r>
              <a:rPr lang="en-US" altLang="zh-TW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SEM</a:t>
            </a:r>
            <a:r>
              <a:rPr lang="zh-TW" altLang="en-US" sz="3263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圖</a:t>
            </a:r>
          </a:p>
        </p:txBody>
      </p:sp>
      <p:sp>
        <p:nvSpPr>
          <p:cNvPr id="8205" name="Text Box 43">
            <a:extLst>
              <a:ext uri="{FF2B5EF4-FFF2-40B4-BE49-F238E27FC236}">
                <a16:creationId xmlns:a16="http://schemas.microsoft.com/office/drawing/2014/main" id="{1BEF5A36-F00C-F7EC-6EA1-86FB7AD79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2642" y="34750338"/>
            <a:ext cx="14937679" cy="622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260" tIns="50135" rIns="100260" bIns="50135">
            <a:spAutoFit/>
          </a:bodyPr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  <a:endParaRPr lang="en-US" altLang="zh-TW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A1B9865-B801-0AD6-0F67-8B010E072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0371" y="32672415"/>
            <a:ext cx="9619265" cy="16424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討論、結論、臨床意義</a:t>
            </a:r>
          </a:p>
        </p:txBody>
      </p:sp>
      <p:sp>
        <p:nvSpPr>
          <p:cNvPr id="8207" name="Rectangle 59">
            <a:extLst>
              <a:ext uri="{FF2B5EF4-FFF2-40B4-BE49-F238E27FC236}">
                <a16:creationId xmlns:a16="http://schemas.microsoft.com/office/drawing/2014/main" id="{3ECB0C37-BF1E-CE13-60F1-F4751F6E1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72" y="27583099"/>
            <a:ext cx="15552564" cy="12710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195" tIns="212097" rIns="424195" bIns="212097" anchor="b"/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(1).</a:t>
            </a: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實驗試藥</a:t>
            </a:r>
            <a:br>
              <a:rPr lang="zh-TW" altLang="en-US" sz="4421" b="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  <a:b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(2).</a:t>
            </a: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試驗設備</a:t>
            </a:r>
            <a:br>
              <a:rPr lang="zh-TW" altLang="en-US" sz="4421" b="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文字請左右對齊。文字請左右對齊。文字請左右對齊。</a:t>
            </a:r>
            <a:b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(3.)</a:t>
            </a: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光觸媒的製備</a:t>
            </a:r>
            <a:endParaRPr lang="en-US" altLang="zh-TW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</a:t>
            </a:r>
          </a:p>
        </p:txBody>
      </p:sp>
      <p:sp>
        <p:nvSpPr>
          <p:cNvPr id="8208" name="Text Box 62">
            <a:extLst>
              <a:ext uri="{FF2B5EF4-FFF2-40B4-BE49-F238E27FC236}">
                <a16:creationId xmlns:a16="http://schemas.microsoft.com/office/drawing/2014/main" id="{7452889E-24F0-ECD0-DC14-8896E5B93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93390" y="28734148"/>
            <a:ext cx="15176615" cy="3502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260" tIns="50135" rIns="100260" bIns="50135">
            <a:spAutoFit/>
          </a:bodyPr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(4)</a:t>
            </a:r>
            <a:r>
              <a:rPr lang="zh-TW" altLang="en-US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粒徑分析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文字請左右對齊。文字請左右對齊。文字請左右對齊。文字請左右對齊。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(5)</a:t>
            </a:r>
            <a:r>
              <a:rPr lang="zh-TW" altLang="en-US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光催化活性測量</a:t>
            </a:r>
            <a:r>
              <a:rPr lang="en-US" altLang="zh-TW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(Photocatalytic activity)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421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文字請左右對齊。文字請左右對齊。文字請左右對齊。</a:t>
            </a:r>
          </a:p>
        </p:txBody>
      </p:sp>
      <p:pic>
        <p:nvPicPr>
          <p:cNvPr id="8209" name="Picture 67" descr="照片">
            <a:extLst>
              <a:ext uri="{FF2B5EF4-FFF2-40B4-BE49-F238E27FC236}">
                <a16:creationId xmlns:a16="http://schemas.microsoft.com/office/drawing/2014/main" id="{F4C327BE-F421-F6C1-C9E6-F26C888DA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748" y="17235142"/>
            <a:ext cx="12175713" cy="6421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68">
            <a:extLst>
              <a:ext uri="{FF2B5EF4-FFF2-40B4-BE49-F238E27FC236}">
                <a16:creationId xmlns:a16="http://schemas.microsoft.com/office/drawing/2014/main" id="{44D5D90D-82DE-4F9D-4132-A03F7A747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4530" y="18159140"/>
            <a:ext cx="6922462" cy="4006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1" name="Picture 69">
            <a:extLst>
              <a:ext uri="{FF2B5EF4-FFF2-40B4-BE49-F238E27FC236}">
                <a16:creationId xmlns:a16="http://schemas.microsoft.com/office/drawing/2014/main" id="{D5735486-151C-877E-C36C-60B694D3A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3597" y="18149114"/>
            <a:ext cx="6526463" cy="3858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2" name="Picture 70" descr="Pt-TiO2-500">
            <a:extLst>
              <a:ext uri="{FF2B5EF4-FFF2-40B4-BE49-F238E27FC236}">
                <a16:creationId xmlns:a16="http://schemas.microsoft.com/office/drawing/2014/main" id="{43BB2000-3E6F-0B07-4B81-7652FF8C9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2200" y="23342213"/>
            <a:ext cx="6446260" cy="4110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3" name="Picture 71" descr="N-TiO2-500">
            <a:extLst>
              <a:ext uri="{FF2B5EF4-FFF2-40B4-BE49-F238E27FC236}">
                <a16:creationId xmlns:a16="http://schemas.microsoft.com/office/drawing/2014/main" id="{DDAB1867-DFEA-6D54-ED04-23EF91D17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2533" y="23342214"/>
            <a:ext cx="6287526" cy="409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7" name="矩形 6">
            <a:extLst>
              <a:ext uri="{FF2B5EF4-FFF2-40B4-BE49-F238E27FC236}">
                <a16:creationId xmlns:a16="http://schemas.microsoft.com/office/drawing/2014/main" id="{CCF8249B-EE7F-74E9-A67B-367076D00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7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9F5BCC7-92CC-012D-A203-56C87AB5E3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E5B4EB15-301C-7431-3AC9-2A4D2133CA9B}"/>
              </a:ext>
            </a:extLst>
          </p:cNvPr>
          <p:cNvSpPr/>
          <p:nvPr/>
        </p:nvSpPr>
        <p:spPr>
          <a:xfrm>
            <a:off x="7876353" y="470346"/>
            <a:ext cx="6204858" cy="3341910"/>
          </a:xfrm>
          <a:prstGeom prst="rect">
            <a:avLst/>
          </a:prstGeom>
          <a:solidFill>
            <a:srgbClr val="FF33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0" b="1" dirty="0"/>
              <a:t>範例</a:t>
            </a:r>
          </a:p>
        </p:txBody>
      </p:sp>
    </p:spTree>
    <p:extLst>
      <p:ext uri="{BB962C8B-B14F-4D97-AF65-F5344CB8AC3E}">
        <p14:creationId xmlns:p14="http://schemas.microsoft.com/office/powerpoint/2010/main" val="206843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D37106-0697-0001-742F-9BFD2801A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EBD6C92F-86BF-4945-0D15-5E02A2922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996" y="1378927"/>
            <a:ext cx="23440662" cy="5214409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square" lIns="409077" tIns="204550" rIns="409077" bIns="204550">
            <a:spAutoFit/>
          </a:bodyPr>
          <a:lstStyle/>
          <a:p>
            <a:pPr algn="ctr" defTabSz="4094878">
              <a:defRPr/>
            </a:pPr>
            <a:r>
              <a:rPr lang="zh-TW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論文題目</a:t>
            </a:r>
          </a:p>
          <a:p>
            <a:pPr algn="ctr" defTabSz="4094878">
              <a:defRPr/>
            </a:pP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 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中山醫學大學 語言治療與聽力學系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財團法人雅文兒童聽語文教基金會 聽語科學研究中心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80CBA0BC-77D6-C7FF-837F-F22A2C8BD6EC}"/>
              </a:ext>
            </a:extLst>
          </p:cNvPr>
          <p:cNvSpPr/>
          <p:nvPr/>
        </p:nvSpPr>
        <p:spPr>
          <a:xfrm>
            <a:off x="685800" y="533588"/>
            <a:ext cx="7200000" cy="7200000"/>
          </a:xfrm>
          <a:prstGeom prst="ellipse">
            <a:avLst/>
          </a:prstGeom>
          <a:solidFill>
            <a:srgbClr val="989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語言治療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專業組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LPP001</a:t>
            </a:r>
            <a:endParaRPr lang="zh-TW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9AFA249-7F0E-FF4E-D968-46083D0B9FDE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rgbClr val="6D7F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93B6A06-A387-3871-5506-1B434B8BA58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9962423"/>
            <a:ext cx="15357475" cy="6823075"/>
          </a:xfrm>
        </p:spPr>
        <p:txBody>
          <a:bodyPr/>
          <a:lstStyle/>
          <a:p>
            <a:pPr algn="just" eaLnBrk="1" hangingPunct="1"/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A63311E-1671-29C9-0F12-631B5F878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565" y="7958410"/>
            <a:ext cx="9615922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研究背景與研究目的</a:t>
            </a:r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613BCD19-5C3A-6A14-50CA-F33A3EFB7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3684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5AC1CF1E-234C-25EA-AB53-AC2249A93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7960" y="25669752"/>
            <a:ext cx="9615923" cy="18145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材料與方法</a:t>
            </a: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D17FA18D-82E6-4953-2043-6C6972394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4421">
              <a:solidFill>
                <a:srgbClr val="0033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7BFE600-ED2D-94EA-FF2F-96B827FD1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775" y="7958410"/>
            <a:ext cx="9615923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結果</a:t>
            </a: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A1B9865-B801-0AD6-0F67-8B010E072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4504" y="26810120"/>
            <a:ext cx="9619265" cy="16424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討論、結論、臨床意義</a:t>
            </a:r>
          </a:p>
        </p:txBody>
      </p:sp>
      <p:sp>
        <p:nvSpPr>
          <p:cNvPr id="8207" name="Rectangle 59">
            <a:extLst>
              <a:ext uri="{FF2B5EF4-FFF2-40B4-BE49-F238E27FC236}">
                <a16:creationId xmlns:a16="http://schemas.microsoft.com/office/drawing/2014/main" id="{3ECB0C37-BF1E-CE13-60F1-F4751F6E1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72" y="27583099"/>
            <a:ext cx="15552564" cy="12710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195" tIns="212097" rIns="424195" bIns="212097" anchor="b"/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217" name="矩形 6">
            <a:extLst>
              <a:ext uri="{FF2B5EF4-FFF2-40B4-BE49-F238E27FC236}">
                <a16:creationId xmlns:a16="http://schemas.microsoft.com/office/drawing/2014/main" id="{CCF8249B-EE7F-74E9-A67B-367076D00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7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9F5BCC7-92CC-012D-A203-56C87AB5E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4007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608D25C-3491-DE7A-629C-1BDF76AA9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167C9B3D-3108-4B10-3154-CA325493F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996" y="1378927"/>
            <a:ext cx="23440662" cy="5214409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square" lIns="409077" tIns="204550" rIns="409077" bIns="204550">
            <a:spAutoFit/>
          </a:bodyPr>
          <a:lstStyle/>
          <a:p>
            <a:pPr algn="ctr" defTabSz="4094878">
              <a:defRPr/>
            </a:pPr>
            <a:r>
              <a:rPr lang="zh-TW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論文題目</a:t>
            </a:r>
          </a:p>
          <a:p>
            <a:pPr algn="ctr" defTabSz="4094878">
              <a:defRPr/>
            </a:pP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 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中山醫學大學 語言治療與聽力學系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財團法人雅文兒童聽語文教基金會 聽語科學研究中心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551DC311-49B2-CC98-6BDF-41C2B71BBFB7}"/>
              </a:ext>
            </a:extLst>
          </p:cNvPr>
          <p:cNvSpPr/>
          <p:nvPr/>
        </p:nvSpPr>
        <p:spPr>
          <a:xfrm>
            <a:off x="685800" y="533588"/>
            <a:ext cx="7200000" cy="7200000"/>
          </a:xfrm>
          <a:prstGeom prst="ellipse">
            <a:avLst/>
          </a:prstGeom>
          <a:solidFill>
            <a:srgbClr val="3259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語言治療</a:t>
            </a:r>
            <a:endParaRPr lang="en-US" altLang="zh-TW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學生組</a:t>
            </a:r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LPS001</a:t>
            </a:r>
            <a:endParaRPr lang="zh-TW" altLang="en-US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3D01845-ED86-9693-07BF-1D177EC0F330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rgbClr val="6D7F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4023DF65-334D-805A-B628-59FB556BED4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9962423"/>
            <a:ext cx="15357475" cy="6823075"/>
          </a:xfrm>
        </p:spPr>
        <p:txBody>
          <a:bodyPr/>
          <a:lstStyle/>
          <a:p>
            <a:pPr algn="just" eaLnBrk="1" hangingPunct="1"/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760FFF2B-96E3-B3EB-CECF-32EA2EDC2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565" y="7958410"/>
            <a:ext cx="9615922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研究背景與研究目的</a:t>
            </a:r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C8670004-52BC-A16A-1CB5-D7B8A8249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3684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917C162C-A8CC-964E-D713-4986B7424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7960" y="25669752"/>
            <a:ext cx="9615923" cy="18145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材料與方法</a:t>
            </a: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A7EA7824-624F-207E-682C-A2CDE56E9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4421">
              <a:solidFill>
                <a:srgbClr val="0033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7277455B-27F6-1AB1-6559-C6ECE5C4A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775" y="7958410"/>
            <a:ext cx="9615923" cy="1640805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結果</a:t>
            </a: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B3F8E8E-8246-B436-170B-86E406FC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4504" y="26810120"/>
            <a:ext cx="9619265" cy="1642477"/>
          </a:xfrm>
          <a:prstGeom prst="rect">
            <a:avLst/>
          </a:prstGeom>
          <a:solidFill>
            <a:srgbClr val="32594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討論、結論、臨床意義</a:t>
            </a:r>
          </a:p>
        </p:txBody>
      </p:sp>
      <p:sp>
        <p:nvSpPr>
          <p:cNvPr id="8207" name="Rectangle 59">
            <a:extLst>
              <a:ext uri="{FF2B5EF4-FFF2-40B4-BE49-F238E27FC236}">
                <a16:creationId xmlns:a16="http://schemas.microsoft.com/office/drawing/2014/main" id="{0EEEF946-58DD-ABBB-FCC9-9518241C7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72" y="27583099"/>
            <a:ext cx="15552564" cy="12710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195" tIns="212097" rIns="424195" bIns="212097" anchor="b"/>
          <a:lstStyle>
            <a:lvl1pPr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907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907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907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90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217" name="矩形 6">
            <a:extLst>
              <a:ext uri="{FF2B5EF4-FFF2-40B4-BE49-F238E27FC236}">
                <a16:creationId xmlns:a16="http://schemas.microsoft.com/office/drawing/2014/main" id="{3EC84FEB-EA04-099A-F790-9EC5836EA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7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655B5AB-D6A6-59BB-3327-C8753E0A8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876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75A2C-4BE4-1D91-1AFB-26C06ADF8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BC2826E2-F41A-06D8-C82D-1342AF8EE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996" y="1378927"/>
            <a:ext cx="23440662" cy="5214409"/>
          </a:xfrm>
          <a:prstGeom prst="rect">
            <a:avLst/>
          </a:prstGeom>
          <a:noFill/>
          <a:ln w="9525">
            <a:solidFill>
              <a:srgbClr val="521808"/>
            </a:solidFill>
            <a:miter lim="800000"/>
            <a:headEnd/>
            <a:tailEnd/>
          </a:ln>
          <a:effectLst/>
        </p:spPr>
        <p:txBody>
          <a:bodyPr wrap="square" lIns="409077" tIns="204550" rIns="409077" bIns="204550">
            <a:spAutoFit/>
          </a:bodyPr>
          <a:lstStyle/>
          <a:p>
            <a:pPr algn="ctr" defTabSz="4094878">
              <a:defRPr/>
            </a:pPr>
            <a:r>
              <a:rPr lang="zh-TW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論文題目</a:t>
            </a:r>
          </a:p>
          <a:p>
            <a:pPr algn="ctr" defTabSz="4094878">
              <a:defRPr/>
            </a:pP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 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中山醫學大學 語言治療與聽力學系</a:t>
            </a:r>
          </a:p>
          <a:p>
            <a:pPr algn="ctr" defTabSz="4094878">
              <a:defRPr/>
            </a:pPr>
            <a:r>
              <a:rPr lang="en-US" altLang="zh-TW" sz="7200" baseline="30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7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財團法人雅文兒童聽語文教基金會 聽語科學研究中心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0BB660AE-F690-BE7E-50D7-0CDE5A0F5FB2}"/>
              </a:ext>
            </a:extLst>
          </p:cNvPr>
          <p:cNvSpPr/>
          <p:nvPr/>
        </p:nvSpPr>
        <p:spPr>
          <a:xfrm>
            <a:off x="685800" y="533588"/>
            <a:ext cx="7200000" cy="7200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聽力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專業組</a:t>
            </a:r>
            <a:endParaRPr lang="en-US" altLang="zh-TW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HPP001</a:t>
            </a:r>
            <a:endParaRPr lang="zh-TW" alt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E939868-D58F-CB41-EB05-83024B2A9D4C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AC5BCFA7-53CD-8AC3-9019-2768046A078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9962423"/>
            <a:ext cx="15357475" cy="6823075"/>
          </a:xfrm>
        </p:spPr>
        <p:txBody>
          <a:bodyPr/>
          <a:lstStyle/>
          <a:p>
            <a:pPr algn="just" eaLnBrk="1" hangingPunct="1"/>
            <a:br>
              <a:rPr lang="en-US" altLang="zh-TW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6977059-E3FF-867A-B457-EE0739840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618" y="10162202"/>
            <a:ext cx="9615922" cy="164080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研究背景與研究目的</a:t>
            </a:r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5AD91199-0F01-8655-36CC-02BF05637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3684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DC77FD4C-668E-230A-1805-CEA966BAC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618" y="25564035"/>
            <a:ext cx="9615923" cy="181457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材料與方法</a:t>
            </a: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46D1715F-86BA-D70D-512F-7DA838D3A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en-US" sz="4421">
              <a:solidFill>
                <a:srgbClr val="0033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58C692E-30EB-0625-709B-8AE673F8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1635" y="9962423"/>
            <a:ext cx="9615923" cy="164080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結果</a:t>
            </a: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0E47AC74-4414-917B-137F-257E463DA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6327" y="25467574"/>
            <a:ext cx="9619265" cy="164247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algn="ctr" defTabSz="4241122">
              <a:defRPr/>
            </a:pPr>
            <a:r>
              <a:rPr lang="en-US" altLang="zh-TW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642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討論、結論、臨床意義</a:t>
            </a:r>
          </a:p>
        </p:txBody>
      </p:sp>
      <p:sp>
        <p:nvSpPr>
          <p:cNvPr id="8217" name="矩形 6">
            <a:extLst>
              <a:ext uri="{FF2B5EF4-FFF2-40B4-BE49-F238E27FC236}">
                <a16:creationId xmlns:a16="http://schemas.microsoft.com/office/drawing/2014/main" id="{5C610CF6-2A67-C065-B171-ADFFB97FE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台灣聽力語言學會</a:t>
            </a:r>
            <a:r>
              <a:rPr lang="en-US" altLang="zh-TW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114</a:t>
            </a:r>
            <a:r>
              <a:rPr lang="zh-TW" altLang="en-US" sz="7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erif TC Black" panose="02020200000000000000" pitchFamily="18" charset="-120"/>
                <a:ea typeface="Noto Serif TC Black" panose="02020200000000000000" pitchFamily="18" charset="-120"/>
              </a:rPr>
              <a:t>年度會員大會暨學術研討會</a:t>
            </a:r>
            <a:endParaRPr lang="zh-TW" altLang="zh-TW" sz="7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erif TC Black" panose="02020200000000000000" pitchFamily="18" charset="-120"/>
              <a:ea typeface="Noto Serif TC Black" panose="02020200000000000000" pitchFamily="18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7286A7C-C378-4E7A-6927-7ECF05AAB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03344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96A4C9-BBAB-88CD-5540-C69E40968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B7B920C8-8FB1-6455-4953-22ACF57D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996" y="1378927"/>
            <a:ext cx="23440662" cy="5214409"/>
          </a:xfrm>
          <a:prstGeom prst="rect">
            <a:avLst/>
          </a:prstGeom>
          <a:noFill/>
          <a:ln w="9525">
            <a:solidFill>
              <a:srgbClr val="521808"/>
            </a:solidFill>
            <a:miter lim="800000"/>
            <a:headEnd/>
            <a:tailEnd/>
          </a:ln>
          <a:effectLst/>
        </p:spPr>
        <p:txBody>
          <a:bodyPr wrap="square" lIns="409077" tIns="204550" rIns="409077" bIns="204550">
            <a:spAutoFit/>
          </a:bodyPr>
          <a:lstStyle/>
          <a:p>
            <a:pPr marL="0" marR="0" lvl="0" indent="0" algn="ctr" defTabSz="40948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論文題目</a:t>
            </a:r>
          </a:p>
          <a:p>
            <a:pPr marL="0" marR="0" lvl="0" indent="0" algn="ctr" defTabSz="40948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作者名</a:t>
            </a:r>
            <a:r>
              <a:rPr kumimoji="0" lang="en-US" altLang="zh-TW" sz="72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kumimoji="0" lang="en-US" altLang="zh-TW" sz="72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、作者名</a:t>
            </a:r>
            <a:r>
              <a:rPr kumimoji="0" lang="en-US" altLang="zh-TW" sz="72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 </a:t>
            </a:r>
          </a:p>
          <a:p>
            <a:pPr marL="0" marR="0" lvl="0" indent="0" algn="ctr" defTabSz="40948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72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</a:t>
            </a: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中山醫學大學 語言治療與聽力學系</a:t>
            </a:r>
          </a:p>
          <a:p>
            <a:pPr marL="0" marR="0" lvl="0" indent="0" algn="ctr" defTabSz="40948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72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</a:t>
            </a: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財團法人雅文兒童聽語文教基金會 聽語科學研究中心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889F8B78-BA1D-252E-9D42-507744C2130C}"/>
              </a:ext>
            </a:extLst>
          </p:cNvPr>
          <p:cNvSpPr/>
          <p:nvPr/>
        </p:nvSpPr>
        <p:spPr>
          <a:xfrm>
            <a:off x="685800" y="533588"/>
            <a:ext cx="7200000" cy="7200000"/>
          </a:xfrm>
          <a:prstGeom prst="ellipse">
            <a:avLst/>
          </a:prstGeom>
          <a:solidFill>
            <a:srgbClr val="5218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聽力</a:t>
            </a:r>
            <a:endParaRPr kumimoji="0" lang="en-US" altLang="zh-TW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學生組</a:t>
            </a:r>
            <a:endParaRPr kumimoji="0" lang="en-US" altLang="zh-TW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HPS001</a:t>
            </a:r>
            <a:endParaRPr kumimoji="0" lang="zh-TW" altLang="en-US" sz="9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244D57-972C-3C4F-E9BB-D0D28E55E020}"/>
              </a:ext>
            </a:extLst>
          </p:cNvPr>
          <p:cNvSpPr/>
          <p:nvPr/>
        </p:nvSpPr>
        <p:spPr>
          <a:xfrm>
            <a:off x="-1" y="40529277"/>
            <a:ext cx="32399288" cy="26713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956CE5DD-CB1F-4AEC-8091-6A4BA8C0599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9962423"/>
            <a:ext cx="15357475" cy="6823075"/>
          </a:xfrm>
        </p:spPr>
        <p:txBody>
          <a:bodyPr/>
          <a:lstStyle/>
          <a:p>
            <a:pPr algn="just" eaLnBrk="1" hangingPunct="1"/>
            <a:br>
              <a:rPr lang="en-US" altLang="zh-TW" sz="442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4421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6934809-E03D-7C11-DE1E-EE81E2D28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618" y="10162202"/>
            <a:ext cx="9615922" cy="164080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marL="0" marR="0" lvl="0" indent="0" algn="ctr" defTabSz="42411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1. </a:t>
            </a:r>
            <a:r>
              <a:rPr kumimoji="0" lang="zh-TW" altLang="en-US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研究背景與研究目的</a:t>
            </a:r>
          </a:p>
        </p:txBody>
      </p:sp>
      <p:sp>
        <p:nvSpPr>
          <p:cNvPr id="8197" name="Rectangle 26">
            <a:extLst>
              <a:ext uri="{FF2B5EF4-FFF2-40B4-BE49-F238E27FC236}">
                <a16:creationId xmlns:a16="http://schemas.microsoft.com/office/drawing/2014/main" id="{A2BC1827-DD30-0000-C6F1-4D1380F8C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5721" y="23001353"/>
            <a:ext cx="15627753" cy="493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402272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8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1AF492D0-7DA4-F6DA-FDE9-FC7DC4A49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618" y="25564035"/>
            <a:ext cx="9615923" cy="181457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marL="0" marR="0" lvl="0" indent="0" algn="ctr" defTabSz="42411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  </a:t>
            </a:r>
            <a:r>
              <a:rPr kumimoji="0" lang="zh-TW" altLang="en-US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材料與方法</a:t>
            </a:r>
          </a:p>
        </p:txBody>
      </p:sp>
      <p:sp>
        <p:nvSpPr>
          <p:cNvPr id="8199" name="Rectangle 24">
            <a:extLst>
              <a:ext uri="{FF2B5EF4-FFF2-40B4-BE49-F238E27FC236}">
                <a16:creationId xmlns:a16="http://schemas.microsoft.com/office/drawing/2014/main" id="{B6D826BB-45F2-03C8-8629-C073B4EED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271" y="27571215"/>
            <a:ext cx="14252618" cy="275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4079" tIns="212052" rIns="424079" bIns="212052" anchor="ctr"/>
          <a:lstStyle>
            <a:lvl1pPr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4022725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40227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4022725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22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402272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21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A520617-C358-9C5E-BDA3-5F82B4AB5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1635" y="9962423"/>
            <a:ext cx="9615923" cy="164080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marL="0" marR="0" lvl="0" indent="0" algn="ctr" defTabSz="42411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3. </a:t>
            </a:r>
            <a:r>
              <a:rPr kumimoji="0" lang="zh-TW" altLang="en-US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結果</a:t>
            </a: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D4C9B297-1352-EA8D-8B7E-F0D3F5980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6327" y="25467574"/>
            <a:ext cx="9619265" cy="164247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260" tIns="50135" rIns="100260" bIns="50135" anchor="ctr"/>
          <a:lstStyle/>
          <a:p>
            <a:pPr marL="0" marR="0" lvl="0" indent="0" algn="ctr" defTabSz="42411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4. </a:t>
            </a:r>
            <a:r>
              <a:rPr kumimoji="0" lang="zh-TW" altLang="en-US" sz="642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討論、結論、臨床意義</a:t>
            </a:r>
          </a:p>
        </p:txBody>
      </p:sp>
      <p:sp>
        <p:nvSpPr>
          <p:cNvPr id="8217" name="矩形 6">
            <a:extLst>
              <a:ext uri="{FF2B5EF4-FFF2-40B4-BE49-F238E27FC236}">
                <a16:creationId xmlns:a16="http://schemas.microsoft.com/office/drawing/2014/main" id="{430479D3-AB5B-C7E1-B270-0DF6341F1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6560" y="41487363"/>
            <a:ext cx="220701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4073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to Serif TC Black" panose="02020200000000000000" pitchFamily="18" charset="-120"/>
                <a:ea typeface="Noto Serif TC Black" panose="02020200000000000000" pitchFamily="18" charset="-120"/>
                <a:cs typeface="+mn-cs"/>
              </a:rPr>
              <a:t>台灣聽力語言學會</a:t>
            </a:r>
            <a:r>
              <a:rPr kumimoji="0" lang="en-US" altLang="zh-TW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to Serif TC Black" panose="02020200000000000000" pitchFamily="18" charset="-120"/>
                <a:ea typeface="Noto Serif TC Black" panose="02020200000000000000" pitchFamily="18" charset="-120"/>
                <a:cs typeface="+mn-cs"/>
              </a:rPr>
              <a:t>114</a:t>
            </a:r>
            <a:r>
              <a:rPr kumimoji="0" lang="zh-TW" alt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to Serif TC Black" panose="02020200000000000000" pitchFamily="18" charset="-120"/>
                <a:ea typeface="Noto Serif TC Black" panose="02020200000000000000" pitchFamily="18" charset="-120"/>
                <a:cs typeface="+mn-cs"/>
              </a:rPr>
              <a:t>年度會員大會暨學術研討會</a:t>
            </a:r>
            <a:endParaRPr kumimoji="0" lang="zh-TW" altLang="zh-TW" sz="72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oto Serif TC Black" panose="02020200000000000000" pitchFamily="18" charset="-120"/>
              <a:ea typeface="Noto Serif TC Black" panose="02020200000000000000" pitchFamily="18" charset="-120"/>
              <a:cs typeface="+mn-cs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C43A038-B9EA-BF6B-D35D-D372EF299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41125770"/>
            <a:ext cx="1737360" cy="173736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62726750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1459</Words>
  <Application>Microsoft Office PowerPoint</Application>
  <PresentationFormat>自訂</PresentationFormat>
  <Paragraphs>126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Microsoft JhengHei UI</vt:lpstr>
      <vt:lpstr>Noto Serif TC Black</vt:lpstr>
      <vt:lpstr>標楷體</vt:lpstr>
      <vt:lpstr>Arial</vt:lpstr>
      <vt:lpstr>Calibri</vt:lpstr>
      <vt:lpstr>Century Gothic</vt:lpstr>
      <vt:lpstr>Times New Roman</vt:lpstr>
      <vt:lpstr>Wingdings 3</vt:lpstr>
      <vt:lpstr>絲縷</vt:lpstr>
      <vt:lpstr>PowerPoint 簡報</vt:lpstr>
      <vt:lpstr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vt:lpstr>
      <vt:lpstr>PowerPoint 簡報</vt:lpstr>
      <vt:lpstr>PowerPoint 簡報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聽力語言學會 台灣</dc:creator>
  <cp:lastModifiedBy>聽力語言學會 台灣</cp:lastModifiedBy>
  <cp:revision>17</cp:revision>
  <dcterms:created xsi:type="dcterms:W3CDTF">2025-10-20T08:17:46Z</dcterms:created>
  <dcterms:modified xsi:type="dcterms:W3CDTF">2025-10-22T05:30:07Z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